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1" r:id="rId15"/>
    <p:sldId id="269" r:id="rId16"/>
    <p:sldId id="270" r:id="rId17"/>
    <p:sldId id="271" r:id="rId18"/>
    <p:sldId id="272" r:id="rId19"/>
    <p:sldId id="273" r:id="rId20"/>
    <p:sldId id="274" r:id="rId21"/>
    <p:sldId id="286" r:id="rId22"/>
    <p:sldId id="275" r:id="rId23"/>
    <p:sldId id="288" r:id="rId24"/>
    <p:sldId id="287" r:id="rId25"/>
    <p:sldId id="276" r:id="rId26"/>
    <p:sldId id="277" r:id="rId27"/>
    <p:sldId id="278" r:id="rId28"/>
    <p:sldId id="279" r:id="rId29"/>
    <p:sldId id="284" r:id="rId30"/>
    <p:sldId id="283" r:id="rId31"/>
    <p:sldId id="280" r:id="rId32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922" autoAdjust="0"/>
  </p:normalViewPr>
  <p:slideViewPr>
    <p:cSldViewPr showGuides="1">
      <p:cViewPr varScale="1">
        <p:scale>
          <a:sx n="52" d="100"/>
          <a:sy n="52" d="100"/>
        </p:scale>
        <p:origin x="642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commentAuthors" Target="commentAuthors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86A647-72CF-4D25-93EA-25DD2DAA8640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887D9-7A3D-4747-A237-7B6EEAED46A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887D9-7A3D-4747-A237-7B6EEAED46A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887D9-7A3D-4747-A237-7B6EEAED46A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887D9-7A3D-4747-A237-7B6EEAED46A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181818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DFAF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181818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181818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188361" y="6788420"/>
            <a:ext cx="3100070" cy="3498850"/>
          </a:xfrm>
          <a:custGeom>
            <a:avLst/>
            <a:gdLst/>
            <a:ahLst/>
            <a:cxnLst/>
            <a:rect l="l" t="t" r="r" b="b"/>
            <a:pathLst>
              <a:path w="3100069" h="3498850">
                <a:moveTo>
                  <a:pt x="3099637" y="252875"/>
                </a:moveTo>
                <a:lnTo>
                  <a:pt x="3040915" y="222083"/>
                </a:lnTo>
                <a:lnTo>
                  <a:pt x="3000236" y="202208"/>
                </a:lnTo>
                <a:lnTo>
                  <a:pt x="2959071" y="183190"/>
                </a:lnTo>
                <a:lnTo>
                  <a:pt x="2917432" y="165040"/>
                </a:lnTo>
                <a:lnTo>
                  <a:pt x="2875330" y="147769"/>
                </a:lnTo>
                <a:lnTo>
                  <a:pt x="2832777" y="131390"/>
                </a:lnTo>
                <a:lnTo>
                  <a:pt x="2789785" y="115914"/>
                </a:lnTo>
                <a:lnTo>
                  <a:pt x="2746365" y="101353"/>
                </a:lnTo>
                <a:lnTo>
                  <a:pt x="2702529" y="87717"/>
                </a:lnTo>
                <a:lnTo>
                  <a:pt x="2658288" y="75019"/>
                </a:lnTo>
                <a:lnTo>
                  <a:pt x="2613653" y="63271"/>
                </a:lnTo>
                <a:lnTo>
                  <a:pt x="2568637" y="52483"/>
                </a:lnTo>
                <a:lnTo>
                  <a:pt x="2523251" y="42667"/>
                </a:lnTo>
                <a:lnTo>
                  <a:pt x="2477507" y="33836"/>
                </a:lnTo>
                <a:lnTo>
                  <a:pt x="2431416" y="26000"/>
                </a:lnTo>
                <a:lnTo>
                  <a:pt x="2384990" y="19172"/>
                </a:lnTo>
                <a:lnTo>
                  <a:pt x="2338240" y="13362"/>
                </a:lnTo>
                <a:lnTo>
                  <a:pt x="2291178" y="8582"/>
                </a:lnTo>
                <a:lnTo>
                  <a:pt x="2243816" y="4845"/>
                </a:lnTo>
                <a:lnTo>
                  <a:pt x="2196164" y="2161"/>
                </a:lnTo>
                <a:lnTo>
                  <a:pt x="2148236" y="542"/>
                </a:lnTo>
                <a:lnTo>
                  <a:pt x="2100041" y="0"/>
                </a:lnTo>
                <a:lnTo>
                  <a:pt x="2051843" y="542"/>
                </a:lnTo>
                <a:lnTo>
                  <a:pt x="2003911" y="2160"/>
                </a:lnTo>
                <a:lnTo>
                  <a:pt x="1956256" y="4844"/>
                </a:lnTo>
                <a:lnTo>
                  <a:pt x="1908890" y="8581"/>
                </a:lnTo>
                <a:lnTo>
                  <a:pt x="1861824" y="13360"/>
                </a:lnTo>
                <a:lnTo>
                  <a:pt x="1815071" y="19170"/>
                </a:lnTo>
                <a:lnTo>
                  <a:pt x="1768641" y="25998"/>
                </a:lnTo>
                <a:lnTo>
                  <a:pt x="1722547" y="33833"/>
                </a:lnTo>
                <a:lnTo>
                  <a:pt x="1676800" y="42663"/>
                </a:lnTo>
                <a:lnTo>
                  <a:pt x="1631411" y="52478"/>
                </a:lnTo>
                <a:lnTo>
                  <a:pt x="1586392" y="63265"/>
                </a:lnTo>
                <a:lnTo>
                  <a:pt x="1541755" y="75013"/>
                </a:lnTo>
                <a:lnTo>
                  <a:pt x="1497511" y="87710"/>
                </a:lnTo>
                <a:lnTo>
                  <a:pt x="1453672" y="101344"/>
                </a:lnTo>
                <a:lnTo>
                  <a:pt x="1410250" y="115905"/>
                </a:lnTo>
                <a:lnTo>
                  <a:pt x="1367255" y="131379"/>
                </a:lnTo>
                <a:lnTo>
                  <a:pt x="1324700" y="147757"/>
                </a:lnTo>
                <a:lnTo>
                  <a:pt x="1282596" y="165026"/>
                </a:lnTo>
                <a:lnTo>
                  <a:pt x="1240955" y="183175"/>
                </a:lnTo>
                <a:lnTo>
                  <a:pt x="1199788" y="202192"/>
                </a:lnTo>
                <a:lnTo>
                  <a:pt x="1159107" y="222066"/>
                </a:lnTo>
                <a:lnTo>
                  <a:pt x="1118923" y="242784"/>
                </a:lnTo>
                <a:lnTo>
                  <a:pt x="1079249" y="264336"/>
                </a:lnTo>
                <a:lnTo>
                  <a:pt x="1040095" y="286709"/>
                </a:lnTo>
                <a:lnTo>
                  <a:pt x="1001473" y="309893"/>
                </a:lnTo>
                <a:lnTo>
                  <a:pt x="963395" y="333875"/>
                </a:lnTo>
                <a:lnTo>
                  <a:pt x="925873" y="358645"/>
                </a:lnTo>
                <a:lnTo>
                  <a:pt x="888917" y="384189"/>
                </a:lnTo>
                <a:lnTo>
                  <a:pt x="852541" y="410498"/>
                </a:lnTo>
                <a:lnTo>
                  <a:pt x="816754" y="437559"/>
                </a:lnTo>
                <a:lnTo>
                  <a:pt x="781569" y="465361"/>
                </a:lnTo>
                <a:lnTo>
                  <a:pt x="746997" y="493892"/>
                </a:lnTo>
                <a:lnTo>
                  <a:pt x="713050" y="523140"/>
                </a:lnTo>
                <a:lnTo>
                  <a:pt x="679740" y="553094"/>
                </a:lnTo>
                <a:lnTo>
                  <a:pt x="647077" y="583743"/>
                </a:lnTo>
                <a:lnTo>
                  <a:pt x="615075" y="615075"/>
                </a:lnTo>
                <a:lnTo>
                  <a:pt x="583743" y="647077"/>
                </a:lnTo>
                <a:lnTo>
                  <a:pt x="553094" y="679740"/>
                </a:lnTo>
                <a:lnTo>
                  <a:pt x="523140" y="713050"/>
                </a:lnTo>
                <a:lnTo>
                  <a:pt x="493892" y="746997"/>
                </a:lnTo>
                <a:lnTo>
                  <a:pt x="465361" y="781569"/>
                </a:lnTo>
                <a:lnTo>
                  <a:pt x="437559" y="816754"/>
                </a:lnTo>
                <a:lnTo>
                  <a:pt x="410498" y="852541"/>
                </a:lnTo>
                <a:lnTo>
                  <a:pt x="384189" y="888918"/>
                </a:lnTo>
                <a:lnTo>
                  <a:pt x="358645" y="925873"/>
                </a:lnTo>
                <a:lnTo>
                  <a:pt x="333875" y="963395"/>
                </a:lnTo>
                <a:lnTo>
                  <a:pt x="309893" y="1001473"/>
                </a:lnTo>
                <a:lnTo>
                  <a:pt x="286709" y="1040095"/>
                </a:lnTo>
                <a:lnTo>
                  <a:pt x="264336" y="1079249"/>
                </a:lnTo>
                <a:lnTo>
                  <a:pt x="242784" y="1118923"/>
                </a:lnTo>
                <a:lnTo>
                  <a:pt x="222066" y="1159107"/>
                </a:lnTo>
                <a:lnTo>
                  <a:pt x="202192" y="1199788"/>
                </a:lnTo>
                <a:lnTo>
                  <a:pt x="183175" y="1240955"/>
                </a:lnTo>
                <a:lnTo>
                  <a:pt x="165026" y="1282596"/>
                </a:lnTo>
                <a:lnTo>
                  <a:pt x="147757" y="1324700"/>
                </a:lnTo>
                <a:lnTo>
                  <a:pt x="131379" y="1367255"/>
                </a:lnTo>
                <a:lnTo>
                  <a:pt x="115905" y="1410250"/>
                </a:lnTo>
                <a:lnTo>
                  <a:pt x="101344" y="1453672"/>
                </a:lnTo>
                <a:lnTo>
                  <a:pt x="87710" y="1497511"/>
                </a:lnTo>
                <a:lnTo>
                  <a:pt x="75013" y="1541755"/>
                </a:lnTo>
                <a:lnTo>
                  <a:pt x="63265" y="1586392"/>
                </a:lnTo>
                <a:lnTo>
                  <a:pt x="52478" y="1631411"/>
                </a:lnTo>
                <a:lnTo>
                  <a:pt x="42663" y="1676800"/>
                </a:lnTo>
                <a:lnTo>
                  <a:pt x="33833" y="1722547"/>
                </a:lnTo>
                <a:lnTo>
                  <a:pt x="25998" y="1768642"/>
                </a:lnTo>
                <a:lnTo>
                  <a:pt x="19170" y="1815071"/>
                </a:lnTo>
                <a:lnTo>
                  <a:pt x="13360" y="1861824"/>
                </a:lnTo>
                <a:lnTo>
                  <a:pt x="8581" y="1908890"/>
                </a:lnTo>
                <a:lnTo>
                  <a:pt x="4844" y="1956256"/>
                </a:lnTo>
                <a:lnTo>
                  <a:pt x="2160" y="2003911"/>
                </a:lnTo>
                <a:lnTo>
                  <a:pt x="542" y="2051843"/>
                </a:lnTo>
                <a:lnTo>
                  <a:pt x="0" y="2100042"/>
                </a:lnTo>
                <a:lnTo>
                  <a:pt x="542" y="2148240"/>
                </a:lnTo>
                <a:lnTo>
                  <a:pt x="2160" y="2196172"/>
                </a:lnTo>
                <a:lnTo>
                  <a:pt x="4844" y="2243827"/>
                </a:lnTo>
                <a:lnTo>
                  <a:pt x="8581" y="2291192"/>
                </a:lnTo>
                <a:lnTo>
                  <a:pt x="13360" y="2338257"/>
                </a:lnTo>
                <a:lnTo>
                  <a:pt x="19170" y="2385010"/>
                </a:lnTo>
                <a:lnTo>
                  <a:pt x="25998" y="2431439"/>
                </a:lnTo>
                <a:lnTo>
                  <a:pt x="33833" y="2477533"/>
                </a:lnTo>
                <a:lnTo>
                  <a:pt x="42663" y="2523279"/>
                </a:lnTo>
                <a:lnTo>
                  <a:pt x="52478" y="2568667"/>
                </a:lnTo>
                <a:lnTo>
                  <a:pt x="63265" y="2613685"/>
                </a:lnTo>
                <a:lnTo>
                  <a:pt x="75013" y="2658321"/>
                </a:lnTo>
                <a:lnTo>
                  <a:pt x="87710" y="2702564"/>
                </a:lnTo>
                <a:lnTo>
                  <a:pt x="101344" y="2746401"/>
                </a:lnTo>
                <a:lnTo>
                  <a:pt x="115905" y="2789823"/>
                </a:lnTo>
                <a:lnTo>
                  <a:pt x="131379" y="2832816"/>
                </a:lnTo>
                <a:lnTo>
                  <a:pt x="147757" y="2875370"/>
                </a:lnTo>
                <a:lnTo>
                  <a:pt x="165026" y="2917472"/>
                </a:lnTo>
                <a:lnTo>
                  <a:pt x="183175" y="2959112"/>
                </a:lnTo>
                <a:lnTo>
                  <a:pt x="202192" y="3000277"/>
                </a:lnTo>
                <a:lnTo>
                  <a:pt x="222066" y="3040957"/>
                </a:lnTo>
                <a:lnTo>
                  <a:pt x="242784" y="3081139"/>
                </a:lnTo>
                <a:lnTo>
                  <a:pt x="264336" y="3120811"/>
                </a:lnTo>
                <a:lnTo>
                  <a:pt x="286709" y="3159964"/>
                </a:lnTo>
                <a:lnTo>
                  <a:pt x="309893" y="3198583"/>
                </a:lnTo>
                <a:lnTo>
                  <a:pt x="333875" y="3236659"/>
                </a:lnTo>
                <a:lnTo>
                  <a:pt x="358645" y="3274180"/>
                </a:lnTo>
                <a:lnTo>
                  <a:pt x="384189" y="3311134"/>
                </a:lnTo>
                <a:lnTo>
                  <a:pt x="410498" y="3347509"/>
                </a:lnTo>
                <a:lnTo>
                  <a:pt x="437559" y="3383293"/>
                </a:lnTo>
                <a:lnTo>
                  <a:pt x="465361" y="3418477"/>
                </a:lnTo>
                <a:lnTo>
                  <a:pt x="493892" y="3453046"/>
                </a:lnTo>
                <a:lnTo>
                  <a:pt x="523140" y="3486991"/>
                </a:lnTo>
                <a:lnTo>
                  <a:pt x="533561" y="3498579"/>
                </a:lnTo>
              </a:path>
            </a:pathLst>
          </a:custGeom>
          <a:ln w="9521">
            <a:solidFill>
              <a:srgbClr val="AEE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181818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044000" y="714480"/>
            <a:ext cx="16200000" cy="1188000"/>
          </a:xfrm>
        </p:spPr>
        <p:txBody>
          <a:bodyPr lIns="0" tIns="0" rIns="0" bIns="0" anchor="t" anchorCtr="0"/>
          <a:lstStyle>
            <a:lvl1pPr algn="l" fontAlgn="base"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863216" y="236246"/>
            <a:ext cx="1799590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181818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969810" y="3543287"/>
            <a:ext cx="10348379" cy="4959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639180" y="1470370"/>
            <a:ext cx="2649220" cy="3255645"/>
          </a:xfrm>
          <a:custGeom>
            <a:avLst/>
            <a:gdLst/>
            <a:ahLst/>
            <a:cxnLst/>
            <a:rect l="l" t="t" r="r" b="b"/>
            <a:pathLst>
              <a:path w="2649219" h="3255645">
                <a:moveTo>
                  <a:pt x="2648820" y="3255631"/>
                </a:moveTo>
                <a:lnTo>
                  <a:pt x="0" y="3255631"/>
                </a:lnTo>
                <a:lnTo>
                  <a:pt x="0" y="1477569"/>
                </a:lnTo>
                <a:lnTo>
                  <a:pt x="4074" y="1437453"/>
                </a:lnTo>
                <a:lnTo>
                  <a:pt x="10157" y="1390938"/>
                </a:lnTo>
                <a:lnTo>
                  <a:pt x="17540" y="1344845"/>
                </a:lnTo>
                <a:lnTo>
                  <a:pt x="26203" y="1299195"/>
                </a:lnTo>
                <a:lnTo>
                  <a:pt x="36128" y="1254007"/>
                </a:lnTo>
                <a:lnTo>
                  <a:pt x="47294" y="1209298"/>
                </a:lnTo>
                <a:lnTo>
                  <a:pt x="59684" y="1165089"/>
                </a:lnTo>
                <a:lnTo>
                  <a:pt x="73277" y="1121399"/>
                </a:lnTo>
                <a:lnTo>
                  <a:pt x="88055" y="1078246"/>
                </a:lnTo>
                <a:lnTo>
                  <a:pt x="103998" y="1035649"/>
                </a:lnTo>
                <a:lnTo>
                  <a:pt x="121087" y="993627"/>
                </a:lnTo>
                <a:lnTo>
                  <a:pt x="139304" y="952200"/>
                </a:lnTo>
                <a:lnTo>
                  <a:pt x="158629" y="911386"/>
                </a:lnTo>
                <a:lnTo>
                  <a:pt x="179042" y="871205"/>
                </a:lnTo>
                <a:lnTo>
                  <a:pt x="200526" y="831674"/>
                </a:lnTo>
                <a:lnTo>
                  <a:pt x="223060" y="792815"/>
                </a:lnTo>
                <a:lnTo>
                  <a:pt x="246625" y="754645"/>
                </a:lnTo>
                <a:lnTo>
                  <a:pt x="271203" y="717183"/>
                </a:lnTo>
                <a:lnTo>
                  <a:pt x="296774" y="680448"/>
                </a:lnTo>
                <a:lnTo>
                  <a:pt x="323319" y="644460"/>
                </a:lnTo>
                <a:lnTo>
                  <a:pt x="350819" y="609238"/>
                </a:lnTo>
                <a:lnTo>
                  <a:pt x="379255" y="574800"/>
                </a:lnTo>
                <a:lnTo>
                  <a:pt x="408607" y="541165"/>
                </a:lnTo>
                <a:lnTo>
                  <a:pt x="438857" y="508353"/>
                </a:lnTo>
                <a:lnTo>
                  <a:pt x="469986" y="476382"/>
                </a:lnTo>
                <a:lnTo>
                  <a:pt x="501973" y="445271"/>
                </a:lnTo>
                <a:lnTo>
                  <a:pt x="534801" y="415041"/>
                </a:lnTo>
                <a:lnTo>
                  <a:pt x="568449" y="385708"/>
                </a:lnTo>
                <a:lnTo>
                  <a:pt x="602900" y="357293"/>
                </a:lnTo>
                <a:lnTo>
                  <a:pt x="638133" y="329815"/>
                </a:lnTo>
                <a:lnTo>
                  <a:pt x="674129" y="303292"/>
                </a:lnTo>
                <a:lnTo>
                  <a:pt x="710870" y="277744"/>
                </a:lnTo>
                <a:lnTo>
                  <a:pt x="748336" y="253189"/>
                </a:lnTo>
                <a:lnTo>
                  <a:pt x="786509" y="229646"/>
                </a:lnTo>
                <a:lnTo>
                  <a:pt x="825368" y="207136"/>
                </a:lnTo>
                <a:lnTo>
                  <a:pt x="864895" y="185675"/>
                </a:lnTo>
                <a:lnTo>
                  <a:pt x="905070" y="165284"/>
                </a:lnTo>
                <a:lnTo>
                  <a:pt x="945876" y="145982"/>
                </a:lnTo>
                <a:lnTo>
                  <a:pt x="987291" y="127788"/>
                </a:lnTo>
                <a:lnTo>
                  <a:pt x="1029298" y="110719"/>
                </a:lnTo>
                <a:lnTo>
                  <a:pt x="1071877" y="94797"/>
                </a:lnTo>
                <a:lnTo>
                  <a:pt x="1115009" y="80039"/>
                </a:lnTo>
                <a:lnTo>
                  <a:pt x="1158675" y="66465"/>
                </a:lnTo>
                <a:lnTo>
                  <a:pt x="1202856" y="54093"/>
                </a:lnTo>
                <a:lnTo>
                  <a:pt x="1247532" y="42943"/>
                </a:lnTo>
                <a:lnTo>
                  <a:pt x="1292684" y="33033"/>
                </a:lnTo>
                <a:lnTo>
                  <a:pt x="1338294" y="24383"/>
                </a:lnTo>
                <a:lnTo>
                  <a:pt x="1384342" y="17012"/>
                </a:lnTo>
                <a:lnTo>
                  <a:pt x="1430809" y="10938"/>
                </a:lnTo>
                <a:lnTo>
                  <a:pt x="1477676" y="6181"/>
                </a:lnTo>
                <a:lnTo>
                  <a:pt x="1524923" y="2759"/>
                </a:lnTo>
                <a:lnTo>
                  <a:pt x="1572532" y="693"/>
                </a:lnTo>
                <a:lnTo>
                  <a:pt x="1620484" y="0"/>
                </a:lnTo>
                <a:lnTo>
                  <a:pt x="1668502" y="693"/>
                </a:lnTo>
                <a:lnTo>
                  <a:pt x="1716174" y="2759"/>
                </a:lnTo>
                <a:lnTo>
                  <a:pt x="1763479" y="6181"/>
                </a:lnTo>
                <a:lnTo>
                  <a:pt x="1810399" y="10938"/>
                </a:lnTo>
                <a:lnTo>
                  <a:pt x="1856914" y="17012"/>
                </a:lnTo>
                <a:lnTo>
                  <a:pt x="1903006" y="24383"/>
                </a:lnTo>
                <a:lnTo>
                  <a:pt x="1948656" y="33033"/>
                </a:lnTo>
                <a:lnTo>
                  <a:pt x="1993845" y="42943"/>
                </a:lnTo>
                <a:lnTo>
                  <a:pt x="2038553" y="54093"/>
                </a:lnTo>
                <a:lnTo>
                  <a:pt x="2082762" y="66465"/>
                </a:lnTo>
                <a:lnTo>
                  <a:pt x="2126453" y="80039"/>
                </a:lnTo>
                <a:lnTo>
                  <a:pt x="2169606" y="94797"/>
                </a:lnTo>
                <a:lnTo>
                  <a:pt x="2212203" y="110719"/>
                </a:lnTo>
                <a:lnTo>
                  <a:pt x="2254224" y="127788"/>
                </a:lnTo>
                <a:lnTo>
                  <a:pt x="2295651" y="145982"/>
                </a:lnTo>
                <a:lnTo>
                  <a:pt x="2336465" y="165284"/>
                </a:lnTo>
                <a:lnTo>
                  <a:pt x="2376647" y="185675"/>
                </a:lnTo>
                <a:lnTo>
                  <a:pt x="2416177" y="207136"/>
                </a:lnTo>
                <a:lnTo>
                  <a:pt x="2455036" y="229646"/>
                </a:lnTo>
                <a:lnTo>
                  <a:pt x="2493206" y="253189"/>
                </a:lnTo>
                <a:lnTo>
                  <a:pt x="2530668" y="277744"/>
                </a:lnTo>
                <a:lnTo>
                  <a:pt x="2567403" y="303292"/>
                </a:lnTo>
                <a:lnTo>
                  <a:pt x="2603391" y="329815"/>
                </a:lnTo>
                <a:lnTo>
                  <a:pt x="2638613" y="357293"/>
                </a:lnTo>
                <a:lnTo>
                  <a:pt x="2648820" y="365715"/>
                </a:lnTo>
                <a:lnTo>
                  <a:pt x="2648820" y="3255631"/>
                </a:lnTo>
                <a:close/>
              </a:path>
            </a:pathLst>
          </a:custGeom>
          <a:solidFill>
            <a:srgbClr val="123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7266749" y="0"/>
            <a:ext cx="1021715" cy="1362710"/>
          </a:xfrm>
          <a:custGeom>
            <a:avLst/>
            <a:gdLst/>
            <a:ahLst/>
            <a:cxnLst/>
            <a:rect l="l" t="t" r="r" b="b"/>
            <a:pathLst>
              <a:path w="1021715" h="1362710">
                <a:moveTo>
                  <a:pt x="1021250" y="1362242"/>
                </a:moveTo>
                <a:lnTo>
                  <a:pt x="945673" y="1330096"/>
                </a:lnTo>
                <a:lnTo>
                  <a:pt x="904867" y="1310757"/>
                </a:lnTo>
                <a:lnTo>
                  <a:pt x="864692" y="1290332"/>
                </a:lnTo>
                <a:lnTo>
                  <a:pt x="825165" y="1268839"/>
                </a:lnTo>
                <a:lnTo>
                  <a:pt x="786306" y="1246297"/>
                </a:lnTo>
                <a:lnTo>
                  <a:pt x="748133" y="1222725"/>
                </a:lnTo>
                <a:lnTo>
                  <a:pt x="710667" y="1198142"/>
                </a:lnTo>
                <a:lnTo>
                  <a:pt x="673926" y="1172567"/>
                </a:lnTo>
                <a:lnTo>
                  <a:pt x="637930" y="1146019"/>
                </a:lnTo>
                <a:lnTo>
                  <a:pt x="602697" y="1118517"/>
                </a:lnTo>
                <a:lnTo>
                  <a:pt x="568246" y="1090080"/>
                </a:lnTo>
                <a:lnTo>
                  <a:pt x="534598" y="1060727"/>
                </a:lnTo>
                <a:lnTo>
                  <a:pt x="501770" y="1030477"/>
                </a:lnTo>
                <a:lnTo>
                  <a:pt x="469783" y="999349"/>
                </a:lnTo>
                <a:lnTo>
                  <a:pt x="438654" y="967361"/>
                </a:lnTo>
                <a:lnTo>
                  <a:pt x="408404" y="934533"/>
                </a:lnTo>
                <a:lnTo>
                  <a:pt x="379052" y="900884"/>
                </a:lnTo>
                <a:lnTo>
                  <a:pt x="350616" y="866433"/>
                </a:lnTo>
                <a:lnTo>
                  <a:pt x="323116" y="831198"/>
                </a:lnTo>
                <a:lnTo>
                  <a:pt x="296571" y="795198"/>
                </a:lnTo>
                <a:lnTo>
                  <a:pt x="271000" y="758454"/>
                </a:lnTo>
                <a:lnTo>
                  <a:pt x="246422" y="720983"/>
                </a:lnTo>
                <a:lnTo>
                  <a:pt x="222857" y="682804"/>
                </a:lnTo>
                <a:lnTo>
                  <a:pt x="200323" y="643937"/>
                </a:lnTo>
                <a:lnTo>
                  <a:pt x="178839" y="604400"/>
                </a:lnTo>
                <a:lnTo>
                  <a:pt x="158426" y="564212"/>
                </a:lnTo>
                <a:lnTo>
                  <a:pt x="139101" y="523393"/>
                </a:lnTo>
                <a:lnTo>
                  <a:pt x="120884" y="481961"/>
                </a:lnTo>
                <a:lnTo>
                  <a:pt x="103795" y="439936"/>
                </a:lnTo>
                <a:lnTo>
                  <a:pt x="87851" y="397335"/>
                </a:lnTo>
                <a:lnTo>
                  <a:pt x="73074" y="354179"/>
                </a:lnTo>
                <a:lnTo>
                  <a:pt x="59481" y="310486"/>
                </a:lnTo>
                <a:lnTo>
                  <a:pt x="47091" y="266275"/>
                </a:lnTo>
                <a:lnTo>
                  <a:pt x="35925" y="221565"/>
                </a:lnTo>
                <a:lnTo>
                  <a:pt x="26000" y="176375"/>
                </a:lnTo>
                <a:lnTo>
                  <a:pt x="17337" y="130724"/>
                </a:lnTo>
                <a:lnTo>
                  <a:pt x="9954" y="84631"/>
                </a:lnTo>
                <a:lnTo>
                  <a:pt x="3870" y="38115"/>
                </a:lnTo>
                <a:lnTo>
                  <a:pt x="0" y="0"/>
                </a:lnTo>
                <a:lnTo>
                  <a:pt x="1021250" y="0"/>
                </a:lnTo>
                <a:lnTo>
                  <a:pt x="1021250" y="1362242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064252" y="0"/>
            <a:ext cx="766445" cy="260350"/>
          </a:xfrm>
          <a:custGeom>
            <a:avLst/>
            <a:gdLst/>
            <a:ahLst/>
            <a:cxnLst/>
            <a:rect l="l" t="t" r="r" b="b"/>
            <a:pathLst>
              <a:path w="766444" h="260350">
                <a:moveTo>
                  <a:pt x="393143" y="260117"/>
                </a:moveTo>
                <a:lnTo>
                  <a:pt x="372913" y="260117"/>
                </a:lnTo>
                <a:lnTo>
                  <a:pt x="352720" y="259125"/>
                </a:lnTo>
                <a:lnTo>
                  <a:pt x="312588" y="254176"/>
                </a:lnTo>
                <a:lnTo>
                  <a:pt x="273134" y="245316"/>
                </a:lnTo>
                <a:lnTo>
                  <a:pt x="234739" y="232633"/>
                </a:lnTo>
                <a:lnTo>
                  <a:pt x="197772" y="216247"/>
                </a:lnTo>
                <a:lnTo>
                  <a:pt x="162589" y="196316"/>
                </a:lnTo>
                <a:lnTo>
                  <a:pt x="129530" y="173033"/>
                </a:lnTo>
                <a:lnTo>
                  <a:pt x="98911" y="146622"/>
                </a:lnTo>
                <a:lnTo>
                  <a:pt x="71029" y="117337"/>
                </a:lnTo>
                <a:lnTo>
                  <a:pt x="46151" y="85459"/>
                </a:lnTo>
                <a:lnTo>
                  <a:pt x="24518" y="51297"/>
                </a:lnTo>
                <a:lnTo>
                  <a:pt x="6337" y="15179"/>
                </a:lnTo>
                <a:lnTo>
                  <a:pt x="0" y="0"/>
                </a:lnTo>
                <a:lnTo>
                  <a:pt x="766057" y="0"/>
                </a:lnTo>
                <a:lnTo>
                  <a:pt x="741538" y="51297"/>
                </a:lnTo>
                <a:lnTo>
                  <a:pt x="719905" y="85459"/>
                </a:lnTo>
                <a:lnTo>
                  <a:pt x="695028" y="117337"/>
                </a:lnTo>
                <a:lnTo>
                  <a:pt x="667145" y="146622"/>
                </a:lnTo>
                <a:lnTo>
                  <a:pt x="636527" y="173033"/>
                </a:lnTo>
                <a:lnTo>
                  <a:pt x="603467" y="196316"/>
                </a:lnTo>
                <a:lnTo>
                  <a:pt x="568284" y="216247"/>
                </a:lnTo>
                <a:lnTo>
                  <a:pt x="531317" y="232633"/>
                </a:lnTo>
                <a:lnTo>
                  <a:pt x="492922" y="245316"/>
                </a:lnTo>
                <a:lnTo>
                  <a:pt x="453469" y="254176"/>
                </a:lnTo>
                <a:lnTo>
                  <a:pt x="413337" y="259125"/>
                </a:lnTo>
                <a:lnTo>
                  <a:pt x="393143" y="260117"/>
                </a:lnTo>
                <a:close/>
              </a:path>
            </a:pathLst>
          </a:custGeom>
          <a:solidFill>
            <a:srgbClr val="035C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2247610"/>
            <a:ext cx="1480185" cy="6214110"/>
          </a:xfrm>
          <a:custGeom>
            <a:avLst/>
            <a:gdLst/>
            <a:ahLst/>
            <a:cxnLst/>
            <a:rect l="l" t="t" r="r" b="b"/>
            <a:pathLst>
              <a:path w="1480185" h="6214109">
                <a:moveTo>
                  <a:pt x="1133627" y="0"/>
                </a:moveTo>
                <a:lnTo>
                  <a:pt x="1057427" y="0"/>
                </a:lnTo>
                <a:lnTo>
                  <a:pt x="1057427" y="3562375"/>
                </a:lnTo>
                <a:lnTo>
                  <a:pt x="1133627" y="3562375"/>
                </a:lnTo>
                <a:lnTo>
                  <a:pt x="1133627" y="0"/>
                </a:lnTo>
                <a:close/>
              </a:path>
              <a:path w="1480185" h="6214109">
                <a:moveTo>
                  <a:pt x="1479715" y="4941824"/>
                </a:moveTo>
                <a:lnTo>
                  <a:pt x="1478292" y="4896955"/>
                </a:lnTo>
                <a:lnTo>
                  <a:pt x="1475270" y="4852098"/>
                </a:lnTo>
                <a:lnTo>
                  <a:pt x="1470621" y="4807305"/>
                </a:lnTo>
                <a:lnTo>
                  <a:pt x="1464360" y="4762627"/>
                </a:lnTo>
                <a:lnTo>
                  <a:pt x="1456461" y="4718101"/>
                </a:lnTo>
                <a:lnTo>
                  <a:pt x="1446923" y="4673778"/>
                </a:lnTo>
                <a:lnTo>
                  <a:pt x="1435747" y="4629696"/>
                </a:lnTo>
                <a:lnTo>
                  <a:pt x="1422920" y="4585906"/>
                </a:lnTo>
                <a:lnTo>
                  <a:pt x="1408442" y="4542447"/>
                </a:lnTo>
                <a:lnTo>
                  <a:pt x="1392288" y="4499368"/>
                </a:lnTo>
                <a:lnTo>
                  <a:pt x="1374470" y="4456709"/>
                </a:lnTo>
                <a:lnTo>
                  <a:pt x="1354975" y="4414532"/>
                </a:lnTo>
                <a:lnTo>
                  <a:pt x="1333804" y="4372864"/>
                </a:lnTo>
                <a:lnTo>
                  <a:pt x="1310932" y="4331767"/>
                </a:lnTo>
                <a:lnTo>
                  <a:pt x="479323" y="3208998"/>
                </a:lnTo>
                <a:lnTo>
                  <a:pt x="0" y="3565474"/>
                </a:lnTo>
                <a:lnTo>
                  <a:pt x="0" y="6192990"/>
                </a:lnTo>
                <a:lnTo>
                  <a:pt x="21996" y="6197028"/>
                </a:lnTo>
                <a:lnTo>
                  <a:pt x="66255" y="6203531"/>
                </a:lnTo>
                <a:lnTo>
                  <a:pt x="110731" y="6208471"/>
                </a:lnTo>
                <a:lnTo>
                  <a:pt x="155371" y="6211811"/>
                </a:lnTo>
                <a:lnTo>
                  <a:pt x="200126" y="6213576"/>
                </a:lnTo>
                <a:lnTo>
                  <a:pt x="244957" y="6213729"/>
                </a:lnTo>
                <a:lnTo>
                  <a:pt x="289801" y="6212294"/>
                </a:lnTo>
                <a:lnTo>
                  <a:pt x="334645" y="6209246"/>
                </a:lnTo>
                <a:lnTo>
                  <a:pt x="379425" y="6204572"/>
                </a:lnTo>
                <a:lnTo>
                  <a:pt x="424091" y="6198286"/>
                </a:lnTo>
                <a:lnTo>
                  <a:pt x="468604" y="6190373"/>
                </a:lnTo>
                <a:lnTo>
                  <a:pt x="512914" y="6180823"/>
                </a:lnTo>
                <a:lnTo>
                  <a:pt x="556983" y="6169622"/>
                </a:lnTo>
                <a:lnTo>
                  <a:pt x="600760" y="6156782"/>
                </a:lnTo>
                <a:lnTo>
                  <a:pt x="644220" y="6142279"/>
                </a:lnTo>
                <a:lnTo>
                  <a:pt x="687285" y="6126124"/>
                </a:lnTo>
                <a:lnTo>
                  <a:pt x="729919" y="6108293"/>
                </a:lnTo>
                <a:lnTo>
                  <a:pt x="772096" y="6088786"/>
                </a:lnTo>
                <a:lnTo>
                  <a:pt x="813752" y="6067590"/>
                </a:lnTo>
                <a:lnTo>
                  <a:pt x="854849" y="6044717"/>
                </a:lnTo>
                <a:lnTo>
                  <a:pt x="895350" y="6020143"/>
                </a:lnTo>
                <a:lnTo>
                  <a:pt x="935189" y="5993866"/>
                </a:lnTo>
                <a:lnTo>
                  <a:pt x="974331" y="5965876"/>
                </a:lnTo>
                <a:lnTo>
                  <a:pt x="1012342" y="5936488"/>
                </a:lnTo>
                <a:lnTo>
                  <a:pt x="1048918" y="5905932"/>
                </a:lnTo>
                <a:lnTo>
                  <a:pt x="1084059" y="5874245"/>
                </a:lnTo>
                <a:lnTo>
                  <a:pt x="1117765" y="5841504"/>
                </a:lnTo>
                <a:lnTo>
                  <a:pt x="1150010" y="5807735"/>
                </a:lnTo>
                <a:lnTo>
                  <a:pt x="1180795" y="5772975"/>
                </a:lnTo>
                <a:lnTo>
                  <a:pt x="1210119" y="5737288"/>
                </a:lnTo>
                <a:lnTo>
                  <a:pt x="1237970" y="5700712"/>
                </a:lnTo>
                <a:lnTo>
                  <a:pt x="1264335" y="5663285"/>
                </a:lnTo>
                <a:lnTo>
                  <a:pt x="1289215" y="5625058"/>
                </a:lnTo>
                <a:lnTo>
                  <a:pt x="1312608" y="5586082"/>
                </a:lnTo>
                <a:lnTo>
                  <a:pt x="1334503" y="5546395"/>
                </a:lnTo>
                <a:lnTo>
                  <a:pt x="1354886" y="5506047"/>
                </a:lnTo>
                <a:lnTo>
                  <a:pt x="1373759" y="5465089"/>
                </a:lnTo>
                <a:lnTo>
                  <a:pt x="1391119" y="5423547"/>
                </a:lnTo>
                <a:lnTo>
                  <a:pt x="1406944" y="5381485"/>
                </a:lnTo>
                <a:lnTo>
                  <a:pt x="1421231" y="5338927"/>
                </a:lnTo>
                <a:lnTo>
                  <a:pt x="1433982" y="5295951"/>
                </a:lnTo>
                <a:lnTo>
                  <a:pt x="1445196" y="5252580"/>
                </a:lnTo>
                <a:lnTo>
                  <a:pt x="1454835" y="5208854"/>
                </a:lnTo>
                <a:lnTo>
                  <a:pt x="1462925" y="5164836"/>
                </a:lnTo>
                <a:lnTo>
                  <a:pt x="1469453" y="5120564"/>
                </a:lnTo>
                <a:lnTo>
                  <a:pt x="1474393" y="5076075"/>
                </a:lnTo>
                <a:lnTo>
                  <a:pt x="1477759" y="5031422"/>
                </a:lnTo>
                <a:lnTo>
                  <a:pt x="1479537" y="4986655"/>
                </a:lnTo>
                <a:lnTo>
                  <a:pt x="1479715" y="4941824"/>
                </a:lnTo>
                <a:close/>
              </a:path>
            </a:pathLst>
          </a:custGeom>
          <a:solidFill>
            <a:srgbClr val="123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884532" y="3619210"/>
            <a:ext cx="6066155" cy="2831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8555"/>
              </a:lnSpc>
              <a:spcBef>
                <a:spcPts val="105"/>
              </a:spcBef>
            </a:pPr>
            <a:r>
              <a:rPr sz="7500" spc="-160" dirty="0"/>
              <a:t>Organic</a:t>
            </a:r>
            <a:r>
              <a:rPr sz="7500" spc="-330" dirty="0"/>
              <a:t> </a:t>
            </a:r>
            <a:r>
              <a:rPr sz="7500" spc="-45" dirty="0"/>
              <a:t>Shop</a:t>
            </a:r>
            <a:endParaRPr sz="7500" dirty="0"/>
          </a:p>
          <a:p>
            <a:pPr marL="12700">
              <a:lnSpc>
                <a:spcPts val="13535"/>
              </a:lnSpc>
            </a:pPr>
            <a:r>
              <a:rPr sz="11650" spc="-75" dirty="0"/>
              <a:t>Project</a:t>
            </a:r>
            <a:endParaRPr sz="11650" dirty="0"/>
          </a:p>
        </p:txBody>
      </p:sp>
      <p:sp>
        <p:nvSpPr>
          <p:cNvPr id="12" name="object 12"/>
          <p:cNvSpPr/>
          <p:nvPr/>
        </p:nvSpPr>
        <p:spPr>
          <a:xfrm>
            <a:off x="-42546" y="9953625"/>
            <a:ext cx="1565275" cy="333375"/>
          </a:xfrm>
          <a:custGeom>
            <a:avLst/>
            <a:gdLst/>
            <a:ahLst/>
            <a:cxnLst/>
            <a:rect l="l" t="t" r="r" b="b"/>
            <a:pathLst>
              <a:path w="1565275" h="333375">
                <a:moveTo>
                  <a:pt x="0" y="222637"/>
                </a:moveTo>
                <a:lnTo>
                  <a:pt x="44617" y="192889"/>
                </a:lnTo>
                <a:lnTo>
                  <a:pt x="85102" y="168398"/>
                </a:lnTo>
                <a:lnTo>
                  <a:pt x="126196" y="145596"/>
                </a:lnTo>
                <a:lnTo>
                  <a:pt x="167853" y="124477"/>
                </a:lnTo>
                <a:lnTo>
                  <a:pt x="210027" y="105036"/>
                </a:lnTo>
                <a:lnTo>
                  <a:pt x="252674" y="87264"/>
                </a:lnTo>
                <a:lnTo>
                  <a:pt x="295749" y="71157"/>
                </a:lnTo>
                <a:lnTo>
                  <a:pt x="339205" y="56707"/>
                </a:lnTo>
                <a:lnTo>
                  <a:pt x="382997" y="43908"/>
                </a:lnTo>
                <a:lnTo>
                  <a:pt x="427080" y="32753"/>
                </a:lnTo>
                <a:lnTo>
                  <a:pt x="471409" y="23237"/>
                </a:lnTo>
                <a:lnTo>
                  <a:pt x="515938" y="15352"/>
                </a:lnTo>
                <a:lnTo>
                  <a:pt x="560622" y="9092"/>
                </a:lnTo>
                <a:lnTo>
                  <a:pt x="605416" y="4451"/>
                </a:lnTo>
                <a:lnTo>
                  <a:pt x="650274" y="1422"/>
                </a:lnTo>
                <a:lnTo>
                  <a:pt x="695150" y="0"/>
                </a:lnTo>
                <a:lnTo>
                  <a:pt x="740000" y="176"/>
                </a:lnTo>
                <a:lnTo>
                  <a:pt x="784777" y="1945"/>
                </a:lnTo>
                <a:lnTo>
                  <a:pt x="829437" y="5301"/>
                </a:lnTo>
                <a:lnTo>
                  <a:pt x="873935" y="10237"/>
                </a:lnTo>
                <a:lnTo>
                  <a:pt x="918224" y="16746"/>
                </a:lnTo>
                <a:lnTo>
                  <a:pt x="962260" y="24823"/>
                </a:lnTo>
                <a:lnTo>
                  <a:pt x="1005997" y="34460"/>
                </a:lnTo>
                <a:lnTo>
                  <a:pt x="1049390" y="45651"/>
                </a:lnTo>
                <a:lnTo>
                  <a:pt x="1092393" y="58390"/>
                </a:lnTo>
                <a:lnTo>
                  <a:pt x="1134961" y="72670"/>
                </a:lnTo>
                <a:lnTo>
                  <a:pt x="1177048" y="88486"/>
                </a:lnTo>
                <a:lnTo>
                  <a:pt x="1218610" y="105829"/>
                </a:lnTo>
                <a:lnTo>
                  <a:pt x="1259600" y="124694"/>
                </a:lnTo>
                <a:lnTo>
                  <a:pt x="1299974" y="145075"/>
                </a:lnTo>
                <a:lnTo>
                  <a:pt x="1339687" y="166965"/>
                </a:lnTo>
                <a:lnTo>
                  <a:pt x="1378691" y="190358"/>
                </a:lnTo>
                <a:lnTo>
                  <a:pt x="1416944" y="215246"/>
                </a:lnTo>
                <a:lnTo>
                  <a:pt x="1454398" y="241624"/>
                </a:lnTo>
                <a:lnTo>
                  <a:pt x="1491008" y="269486"/>
                </a:lnTo>
                <a:lnTo>
                  <a:pt x="1526730" y="298824"/>
                </a:lnTo>
                <a:lnTo>
                  <a:pt x="1561518" y="329632"/>
                </a:lnTo>
                <a:lnTo>
                  <a:pt x="1564805" y="332770"/>
                </a:lnTo>
                <a:lnTo>
                  <a:pt x="36643" y="332770"/>
                </a:lnTo>
                <a:lnTo>
                  <a:pt x="0" y="283497"/>
                </a:lnTo>
                <a:lnTo>
                  <a:pt x="0" y="222637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904568" y="9769035"/>
            <a:ext cx="635000" cy="518159"/>
          </a:xfrm>
          <a:custGeom>
            <a:avLst/>
            <a:gdLst/>
            <a:ahLst/>
            <a:cxnLst/>
            <a:rect l="l" t="t" r="r" b="b"/>
            <a:pathLst>
              <a:path w="635000" h="518159">
                <a:moveTo>
                  <a:pt x="127964" y="62700"/>
                </a:moveTo>
                <a:lnTo>
                  <a:pt x="167377" y="37669"/>
                </a:lnTo>
                <a:lnTo>
                  <a:pt x="210035" y="18692"/>
                </a:lnTo>
                <a:lnTo>
                  <a:pt x="255017" y="6179"/>
                </a:lnTo>
                <a:lnTo>
                  <a:pt x="301347" y="403"/>
                </a:lnTo>
                <a:lnTo>
                  <a:pt x="316917" y="0"/>
                </a:lnTo>
                <a:lnTo>
                  <a:pt x="332488" y="361"/>
                </a:lnTo>
                <a:lnTo>
                  <a:pt x="378833" y="6014"/>
                </a:lnTo>
                <a:lnTo>
                  <a:pt x="423847" y="18407"/>
                </a:lnTo>
                <a:lnTo>
                  <a:pt x="466555" y="37270"/>
                </a:lnTo>
                <a:lnTo>
                  <a:pt x="506033" y="62196"/>
                </a:lnTo>
                <a:lnTo>
                  <a:pt x="541426" y="92644"/>
                </a:lnTo>
                <a:lnTo>
                  <a:pt x="571968" y="127956"/>
                </a:lnTo>
                <a:lnTo>
                  <a:pt x="596998" y="167368"/>
                </a:lnTo>
                <a:lnTo>
                  <a:pt x="615974" y="210026"/>
                </a:lnTo>
                <a:lnTo>
                  <a:pt x="628485" y="255006"/>
                </a:lnTo>
                <a:lnTo>
                  <a:pt x="634261" y="301336"/>
                </a:lnTo>
                <a:lnTo>
                  <a:pt x="634663" y="316906"/>
                </a:lnTo>
                <a:lnTo>
                  <a:pt x="634301" y="332477"/>
                </a:lnTo>
                <a:lnTo>
                  <a:pt x="628647" y="378822"/>
                </a:lnTo>
                <a:lnTo>
                  <a:pt x="616253" y="423836"/>
                </a:lnTo>
                <a:lnTo>
                  <a:pt x="597389" y="466544"/>
                </a:lnTo>
                <a:lnTo>
                  <a:pt x="572462" y="506022"/>
                </a:lnTo>
                <a:lnTo>
                  <a:pt x="563174" y="517964"/>
                </a:lnTo>
                <a:lnTo>
                  <a:pt x="71488" y="517964"/>
                </a:lnTo>
                <a:lnTo>
                  <a:pt x="45360" y="480832"/>
                </a:lnTo>
                <a:lnTo>
                  <a:pt x="24313" y="439157"/>
                </a:lnTo>
                <a:lnTo>
                  <a:pt x="9611" y="394844"/>
                </a:lnTo>
                <a:lnTo>
                  <a:pt x="1568" y="348854"/>
                </a:lnTo>
                <a:lnTo>
                  <a:pt x="0" y="317752"/>
                </a:lnTo>
                <a:lnTo>
                  <a:pt x="362" y="302181"/>
                </a:lnTo>
                <a:lnTo>
                  <a:pt x="6016" y="255836"/>
                </a:lnTo>
                <a:lnTo>
                  <a:pt x="18410" y="210822"/>
                </a:lnTo>
                <a:lnTo>
                  <a:pt x="37274" y="168114"/>
                </a:lnTo>
                <a:lnTo>
                  <a:pt x="62201" y="128636"/>
                </a:lnTo>
                <a:lnTo>
                  <a:pt x="92651" y="93242"/>
                </a:lnTo>
                <a:lnTo>
                  <a:pt x="127964" y="62700"/>
                </a:lnTo>
                <a:close/>
              </a:path>
            </a:pathLst>
          </a:custGeom>
          <a:solidFill>
            <a:srgbClr val="035C61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17906958" y="9684711"/>
            <a:ext cx="381635" cy="602615"/>
          </a:xfrm>
          <a:custGeom>
            <a:avLst/>
            <a:gdLst/>
            <a:ahLst/>
            <a:cxnLst/>
            <a:rect l="l" t="t" r="r" b="b"/>
            <a:pathLst>
              <a:path w="381634" h="602615">
                <a:moveTo>
                  <a:pt x="381040" y="602288"/>
                </a:moveTo>
                <a:lnTo>
                  <a:pt x="71172" y="602288"/>
                </a:lnTo>
                <a:lnTo>
                  <a:pt x="68257" y="598592"/>
                </a:lnTo>
                <a:lnTo>
                  <a:pt x="44636" y="560034"/>
                </a:lnTo>
                <a:lnTo>
                  <a:pt x="25643" y="518633"/>
                </a:lnTo>
                <a:lnTo>
                  <a:pt x="11635" y="474748"/>
                </a:lnTo>
                <a:lnTo>
                  <a:pt x="2968" y="428735"/>
                </a:lnTo>
                <a:lnTo>
                  <a:pt x="0" y="380952"/>
                </a:lnTo>
                <a:lnTo>
                  <a:pt x="2968" y="333169"/>
                </a:lnTo>
                <a:lnTo>
                  <a:pt x="11635" y="287156"/>
                </a:lnTo>
                <a:lnTo>
                  <a:pt x="25643" y="243271"/>
                </a:lnTo>
                <a:lnTo>
                  <a:pt x="44636" y="201870"/>
                </a:lnTo>
                <a:lnTo>
                  <a:pt x="68257" y="163311"/>
                </a:lnTo>
                <a:lnTo>
                  <a:pt x="96147" y="127952"/>
                </a:lnTo>
                <a:lnTo>
                  <a:pt x="127951" y="96148"/>
                </a:lnTo>
                <a:lnTo>
                  <a:pt x="163311" y="68257"/>
                </a:lnTo>
                <a:lnTo>
                  <a:pt x="201870" y="44637"/>
                </a:lnTo>
                <a:lnTo>
                  <a:pt x="243270" y="25644"/>
                </a:lnTo>
                <a:lnTo>
                  <a:pt x="287155" y="11635"/>
                </a:lnTo>
                <a:lnTo>
                  <a:pt x="333168" y="2968"/>
                </a:lnTo>
                <a:lnTo>
                  <a:pt x="381040" y="0"/>
                </a:lnTo>
                <a:lnTo>
                  <a:pt x="381040" y="602288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9258300"/>
            <a:ext cx="1044575" cy="1028700"/>
          </a:xfrm>
          <a:custGeom>
            <a:avLst/>
            <a:gdLst/>
            <a:ahLst/>
            <a:cxnLst/>
            <a:rect l="l" t="t" r="r" b="b"/>
            <a:pathLst>
              <a:path w="1044575" h="1028700">
                <a:moveTo>
                  <a:pt x="1015359" y="1028700"/>
                </a:moveTo>
                <a:lnTo>
                  <a:pt x="0" y="1028700"/>
                </a:lnTo>
                <a:lnTo>
                  <a:pt x="0" y="35083"/>
                </a:lnTo>
                <a:lnTo>
                  <a:pt x="50319" y="21381"/>
                </a:lnTo>
                <a:lnTo>
                  <a:pt x="95493" y="12140"/>
                </a:lnTo>
                <a:lnTo>
                  <a:pt x="141543" y="5446"/>
                </a:lnTo>
                <a:lnTo>
                  <a:pt x="188393" y="1374"/>
                </a:lnTo>
                <a:lnTo>
                  <a:pt x="235967" y="0"/>
                </a:lnTo>
                <a:lnTo>
                  <a:pt x="283542" y="1374"/>
                </a:lnTo>
                <a:lnTo>
                  <a:pt x="330392" y="5446"/>
                </a:lnTo>
                <a:lnTo>
                  <a:pt x="376442" y="12140"/>
                </a:lnTo>
                <a:lnTo>
                  <a:pt x="421615" y="21381"/>
                </a:lnTo>
                <a:lnTo>
                  <a:pt x="465837" y="33091"/>
                </a:lnTo>
                <a:lnTo>
                  <a:pt x="509031" y="47196"/>
                </a:lnTo>
                <a:lnTo>
                  <a:pt x="551121" y="63620"/>
                </a:lnTo>
                <a:lnTo>
                  <a:pt x="592032" y="82286"/>
                </a:lnTo>
                <a:lnTo>
                  <a:pt x="631687" y="103118"/>
                </a:lnTo>
                <a:lnTo>
                  <a:pt x="670010" y="126042"/>
                </a:lnTo>
                <a:lnTo>
                  <a:pt x="706926" y="150980"/>
                </a:lnTo>
                <a:lnTo>
                  <a:pt x="742358" y="177856"/>
                </a:lnTo>
                <a:lnTo>
                  <a:pt x="776231" y="206596"/>
                </a:lnTo>
                <a:lnTo>
                  <a:pt x="808469" y="237123"/>
                </a:lnTo>
                <a:lnTo>
                  <a:pt x="838996" y="269361"/>
                </a:lnTo>
                <a:lnTo>
                  <a:pt x="867735" y="303234"/>
                </a:lnTo>
                <a:lnTo>
                  <a:pt x="894612" y="338666"/>
                </a:lnTo>
                <a:lnTo>
                  <a:pt x="919550" y="375582"/>
                </a:lnTo>
                <a:lnTo>
                  <a:pt x="942473" y="413905"/>
                </a:lnTo>
                <a:lnTo>
                  <a:pt x="963306" y="453560"/>
                </a:lnTo>
                <a:lnTo>
                  <a:pt x="981972" y="494470"/>
                </a:lnTo>
                <a:lnTo>
                  <a:pt x="998395" y="536561"/>
                </a:lnTo>
                <a:lnTo>
                  <a:pt x="1012500" y="579754"/>
                </a:lnTo>
                <a:lnTo>
                  <a:pt x="1024211" y="623976"/>
                </a:lnTo>
                <a:lnTo>
                  <a:pt x="1033452" y="669150"/>
                </a:lnTo>
                <a:lnTo>
                  <a:pt x="1040146" y="715200"/>
                </a:lnTo>
                <a:lnTo>
                  <a:pt x="1044017" y="759730"/>
                </a:lnTo>
                <a:lnTo>
                  <a:pt x="1044017" y="859519"/>
                </a:lnTo>
                <a:lnTo>
                  <a:pt x="1040146" y="904049"/>
                </a:lnTo>
                <a:lnTo>
                  <a:pt x="1033452" y="950099"/>
                </a:lnTo>
                <a:lnTo>
                  <a:pt x="1024211" y="995273"/>
                </a:lnTo>
                <a:lnTo>
                  <a:pt x="1015359" y="1028700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098982" y="457109"/>
            <a:ext cx="40900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2348865" algn="l"/>
              </a:tabLst>
            </a:pPr>
            <a:r>
              <a:rPr sz="4800" b="1" spc="-10" dirty="0">
                <a:solidFill>
                  <a:srgbClr val="035C61"/>
                </a:solidFill>
                <a:latin typeface="Arial" panose="020B0604020202020204"/>
                <a:cs typeface="Arial" panose="020B0604020202020204"/>
              </a:rPr>
              <a:t>ABOUT</a:t>
            </a:r>
            <a:r>
              <a:rPr sz="4800" b="1" dirty="0">
                <a:solidFill>
                  <a:srgbClr val="035C61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4800" b="1" spc="-20" dirty="0">
                <a:solidFill>
                  <a:srgbClr val="035C61"/>
                </a:solidFill>
                <a:latin typeface="Arial" panose="020B0604020202020204"/>
                <a:cs typeface="Arial" panose="020B0604020202020204"/>
              </a:rPr>
              <a:t>PAGE</a:t>
            </a:r>
            <a:endParaRPr sz="480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" name="Picture 1" descr="C:\Users\Shanm\Pictures\Screenshots\About Us.pngAbout Us"/>
          <p:cNvPicPr>
            <a:picLocks noChangeAspect="1"/>
          </p:cNvPicPr>
          <p:nvPr/>
        </p:nvPicPr>
        <p:blipFill>
          <a:blip r:embed="rId1"/>
          <a:srcRect t="2" b="2"/>
          <a:stretch>
            <a:fillRect/>
          </a:stretch>
        </p:blipFill>
        <p:spPr>
          <a:xfrm>
            <a:off x="2242864" y="1546141"/>
            <a:ext cx="14403600" cy="81020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17906958" y="9684711"/>
            <a:ext cx="381635" cy="602615"/>
          </a:xfrm>
          <a:custGeom>
            <a:avLst/>
            <a:gdLst/>
            <a:ahLst/>
            <a:cxnLst/>
            <a:rect l="l" t="t" r="r" b="b"/>
            <a:pathLst>
              <a:path w="381634" h="602615">
                <a:moveTo>
                  <a:pt x="381040" y="602288"/>
                </a:moveTo>
                <a:lnTo>
                  <a:pt x="71172" y="602288"/>
                </a:lnTo>
                <a:lnTo>
                  <a:pt x="68257" y="598592"/>
                </a:lnTo>
                <a:lnTo>
                  <a:pt x="44636" y="560034"/>
                </a:lnTo>
                <a:lnTo>
                  <a:pt x="25643" y="518633"/>
                </a:lnTo>
                <a:lnTo>
                  <a:pt x="11635" y="474748"/>
                </a:lnTo>
                <a:lnTo>
                  <a:pt x="2968" y="428735"/>
                </a:lnTo>
                <a:lnTo>
                  <a:pt x="0" y="380952"/>
                </a:lnTo>
                <a:lnTo>
                  <a:pt x="2968" y="333169"/>
                </a:lnTo>
                <a:lnTo>
                  <a:pt x="11635" y="287156"/>
                </a:lnTo>
                <a:lnTo>
                  <a:pt x="25643" y="243271"/>
                </a:lnTo>
                <a:lnTo>
                  <a:pt x="44636" y="201870"/>
                </a:lnTo>
                <a:lnTo>
                  <a:pt x="68257" y="163311"/>
                </a:lnTo>
                <a:lnTo>
                  <a:pt x="96147" y="127952"/>
                </a:lnTo>
                <a:lnTo>
                  <a:pt x="127951" y="96148"/>
                </a:lnTo>
                <a:lnTo>
                  <a:pt x="163311" y="68257"/>
                </a:lnTo>
                <a:lnTo>
                  <a:pt x="201870" y="44637"/>
                </a:lnTo>
                <a:lnTo>
                  <a:pt x="243270" y="25644"/>
                </a:lnTo>
                <a:lnTo>
                  <a:pt x="287155" y="11635"/>
                </a:lnTo>
                <a:lnTo>
                  <a:pt x="333168" y="2968"/>
                </a:lnTo>
                <a:lnTo>
                  <a:pt x="381040" y="0"/>
                </a:lnTo>
                <a:lnTo>
                  <a:pt x="381040" y="602288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9258300"/>
            <a:ext cx="1044575" cy="1028700"/>
          </a:xfrm>
          <a:custGeom>
            <a:avLst/>
            <a:gdLst/>
            <a:ahLst/>
            <a:cxnLst/>
            <a:rect l="l" t="t" r="r" b="b"/>
            <a:pathLst>
              <a:path w="1044575" h="1028700">
                <a:moveTo>
                  <a:pt x="1015359" y="1028700"/>
                </a:moveTo>
                <a:lnTo>
                  <a:pt x="0" y="1028700"/>
                </a:lnTo>
                <a:lnTo>
                  <a:pt x="0" y="35083"/>
                </a:lnTo>
                <a:lnTo>
                  <a:pt x="50319" y="21381"/>
                </a:lnTo>
                <a:lnTo>
                  <a:pt x="95493" y="12140"/>
                </a:lnTo>
                <a:lnTo>
                  <a:pt x="141543" y="5446"/>
                </a:lnTo>
                <a:lnTo>
                  <a:pt x="188393" y="1374"/>
                </a:lnTo>
                <a:lnTo>
                  <a:pt x="235967" y="0"/>
                </a:lnTo>
                <a:lnTo>
                  <a:pt x="283542" y="1374"/>
                </a:lnTo>
                <a:lnTo>
                  <a:pt x="330392" y="5446"/>
                </a:lnTo>
                <a:lnTo>
                  <a:pt x="376442" y="12140"/>
                </a:lnTo>
                <a:lnTo>
                  <a:pt x="421615" y="21381"/>
                </a:lnTo>
                <a:lnTo>
                  <a:pt x="465837" y="33091"/>
                </a:lnTo>
                <a:lnTo>
                  <a:pt x="509031" y="47196"/>
                </a:lnTo>
                <a:lnTo>
                  <a:pt x="551121" y="63620"/>
                </a:lnTo>
                <a:lnTo>
                  <a:pt x="592032" y="82286"/>
                </a:lnTo>
                <a:lnTo>
                  <a:pt x="631687" y="103118"/>
                </a:lnTo>
                <a:lnTo>
                  <a:pt x="670010" y="126042"/>
                </a:lnTo>
                <a:lnTo>
                  <a:pt x="706926" y="150980"/>
                </a:lnTo>
                <a:lnTo>
                  <a:pt x="742358" y="177856"/>
                </a:lnTo>
                <a:lnTo>
                  <a:pt x="776231" y="206596"/>
                </a:lnTo>
                <a:lnTo>
                  <a:pt x="808469" y="237123"/>
                </a:lnTo>
                <a:lnTo>
                  <a:pt x="838996" y="269361"/>
                </a:lnTo>
                <a:lnTo>
                  <a:pt x="867735" y="303234"/>
                </a:lnTo>
                <a:lnTo>
                  <a:pt x="894612" y="338666"/>
                </a:lnTo>
                <a:lnTo>
                  <a:pt x="919550" y="375582"/>
                </a:lnTo>
                <a:lnTo>
                  <a:pt x="942473" y="413905"/>
                </a:lnTo>
                <a:lnTo>
                  <a:pt x="963306" y="453560"/>
                </a:lnTo>
                <a:lnTo>
                  <a:pt x="981972" y="494470"/>
                </a:lnTo>
                <a:lnTo>
                  <a:pt x="998395" y="536561"/>
                </a:lnTo>
                <a:lnTo>
                  <a:pt x="1012500" y="579754"/>
                </a:lnTo>
                <a:lnTo>
                  <a:pt x="1024211" y="623976"/>
                </a:lnTo>
                <a:lnTo>
                  <a:pt x="1033452" y="669150"/>
                </a:lnTo>
                <a:lnTo>
                  <a:pt x="1040146" y="715200"/>
                </a:lnTo>
                <a:lnTo>
                  <a:pt x="1044017" y="759730"/>
                </a:lnTo>
                <a:lnTo>
                  <a:pt x="1044017" y="859519"/>
                </a:lnTo>
                <a:lnTo>
                  <a:pt x="1040146" y="904049"/>
                </a:lnTo>
                <a:lnTo>
                  <a:pt x="1033452" y="950099"/>
                </a:lnTo>
                <a:lnTo>
                  <a:pt x="1024211" y="995273"/>
                </a:lnTo>
                <a:lnTo>
                  <a:pt x="1015359" y="1028700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781800" y="266700"/>
            <a:ext cx="4971415" cy="894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700" b="1" dirty="0">
                <a:solidFill>
                  <a:srgbClr val="035C61"/>
                </a:solidFill>
                <a:latin typeface="Arial" panose="020B0604020202020204"/>
                <a:cs typeface="Arial" panose="020B0604020202020204"/>
              </a:rPr>
              <a:t>SIGN</a:t>
            </a:r>
            <a:r>
              <a:rPr lang="en-IN" sz="5700" b="1" dirty="0">
                <a:solidFill>
                  <a:srgbClr val="035C6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5700" b="1" dirty="0">
                <a:solidFill>
                  <a:srgbClr val="035C61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5700" b="1" spc="-55" dirty="0">
                <a:solidFill>
                  <a:srgbClr val="035C6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5700" b="1" spc="-20" dirty="0">
                <a:solidFill>
                  <a:srgbClr val="035C61"/>
                </a:solidFill>
                <a:latin typeface="Arial" panose="020B0604020202020204"/>
                <a:cs typeface="Arial" panose="020B0604020202020204"/>
              </a:rPr>
              <a:t>PAGE</a:t>
            </a:r>
            <a:endParaRPr sz="570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655852"/>
            <a:ext cx="14403600" cy="81020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17906958" y="9684711"/>
            <a:ext cx="381635" cy="602615"/>
          </a:xfrm>
          <a:custGeom>
            <a:avLst/>
            <a:gdLst/>
            <a:ahLst/>
            <a:cxnLst/>
            <a:rect l="l" t="t" r="r" b="b"/>
            <a:pathLst>
              <a:path w="381634" h="602615">
                <a:moveTo>
                  <a:pt x="381040" y="602288"/>
                </a:moveTo>
                <a:lnTo>
                  <a:pt x="71172" y="602288"/>
                </a:lnTo>
                <a:lnTo>
                  <a:pt x="68257" y="598592"/>
                </a:lnTo>
                <a:lnTo>
                  <a:pt x="44636" y="560034"/>
                </a:lnTo>
                <a:lnTo>
                  <a:pt x="25643" y="518633"/>
                </a:lnTo>
                <a:lnTo>
                  <a:pt x="11635" y="474748"/>
                </a:lnTo>
                <a:lnTo>
                  <a:pt x="2968" y="428735"/>
                </a:lnTo>
                <a:lnTo>
                  <a:pt x="0" y="380952"/>
                </a:lnTo>
                <a:lnTo>
                  <a:pt x="2968" y="333169"/>
                </a:lnTo>
                <a:lnTo>
                  <a:pt x="11635" y="287156"/>
                </a:lnTo>
                <a:lnTo>
                  <a:pt x="25643" y="243271"/>
                </a:lnTo>
                <a:lnTo>
                  <a:pt x="44636" y="201870"/>
                </a:lnTo>
                <a:lnTo>
                  <a:pt x="68257" y="163311"/>
                </a:lnTo>
                <a:lnTo>
                  <a:pt x="96147" y="127952"/>
                </a:lnTo>
                <a:lnTo>
                  <a:pt x="127951" y="96148"/>
                </a:lnTo>
                <a:lnTo>
                  <a:pt x="163311" y="68257"/>
                </a:lnTo>
                <a:lnTo>
                  <a:pt x="201870" y="44637"/>
                </a:lnTo>
                <a:lnTo>
                  <a:pt x="243270" y="25644"/>
                </a:lnTo>
                <a:lnTo>
                  <a:pt x="287155" y="11635"/>
                </a:lnTo>
                <a:lnTo>
                  <a:pt x="333168" y="2968"/>
                </a:lnTo>
                <a:lnTo>
                  <a:pt x="381040" y="0"/>
                </a:lnTo>
                <a:lnTo>
                  <a:pt x="381040" y="602288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9258300"/>
            <a:ext cx="1044575" cy="1028700"/>
          </a:xfrm>
          <a:custGeom>
            <a:avLst/>
            <a:gdLst/>
            <a:ahLst/>
            <a:cxnLst/>
            <a:rect l="l" t="t" r="r" b="b"/>
            <a:pathLst>
              <a:path w="1044575" h="1028700">
                <a:moveTo>
                  <a:pt x="1015359" y="1028700"/>
                </a:moveTo>
                <a:lnTo>
                  <a:pt x="0" y="1028700"/>
                </a:lnTo>
                <a:lnTo>
                  <a:pt x="0" y="35083"/>
                </a:lnTo>
                <a:lnTo>
                  <a:pt x="50319" y="21381"/>
                </a:lnTo>
                <a:lnTo>
                  <a:pt x="95493" y="12140"/>
                </a:lnTo>
                <a:lnTo>
                  <a:pt x="141543" y="5446"/>
                </a:lnTo>
                <a:lnTo>
                  <a:pt x="188393" y="1374"/>
                </a:lnTo>
                <a:lnTo>
                  <a:pt x="235967" y="0"/>
                </a:lnTo>
                <a:lnTo>
                  <a:pt x="283542" y="1374"/>
                </a:lnTo>
                <a:lnTo>
                  <a:pt x="330392" y="5446"/>
                </a:lnTo>
                <a:lnTo>
                  <a:pt x="376442" y="12140"/>
                </a:lnTo>
                <a:lnTo>
                  <a:pt x="421615" y="21381"/>
                </a:lnTo>
                <a:lnTo>
                  <a:pt x="465837" y="33091"/>
                </a:lnTo>
                <a:lnTo>
                  <a:pt x="509031" y="47196"/>
                </a:lnTo>
                <a:lnTo>
                  <a:pt x="551121" y="63620"/>
                </a:lnTo>
                <a:lnTo>
                  <a:pt x="592032" y="82286"/>
                </a:lnTo>
                <a:lnTo>
                  <a:pt x="631687" y="103118"/>
                </a:lnTo>
                <a:lnTo>
                  <a:pt x="670010" y="126042"/>
                </a:lnTo>
                <a:lnTo>
                  <a:pt x="706926" y="150980"/>
                </a:lnTo>
                <a:lnTo>
                  <a:pt x="742358" y="177856"/>
                </a:lnTo>
                <a:lnTo>
                  <a:pt x="776231" y="206596"/>
                </a:lnTo>
                <a:lnTo>
                  <a:pt x="808469" y="237123"/>
                </a:lnTo>
                <a:lnTo>
                  <a:pt x="838996" y="269361"/>
                </a:lnTo>
                <a:lnTo>
                  <a:pt x="867735" y="303234"/>
                </a:lnTo>
                <a:lnTo>
                  <a:pt x="894612" y="338666"/>
                </a:lnTo>
                <a:lnTo>
                  <a:pt x="919550" y="375582"/>
                </a:lnTo>
                <a:lnTo>
                  <a:pt x="942473" y="413905"/>
                </a:lnTo>
                <a:lnTo>
                  <a:pt x="963306" y="453560"/>
                </a:lnTo>
                <a:lnTo>
                  <a:pt x="981972" y="494470"/>
                </a:lnTo>
                <a:lnTo>
                  <a:pt x="998395" y="536561"/>
                </a:lnTo>
                <a:lnTo>
                  <a:pt x="1012500" y="579754"/>
                </a:lnTo>
                <a:lnTo>
                  <a:pt x="1024211" y="623976"/>
                </a:lnTo>
                <a:lnTo>
                  <a:pt x="1033452" y="669150"/>
                </a:lnTo>
                <a:lnTo>
                  <a:pt x="1040146" y="715200"/>
                </a:lnTo>
                <a:lnTo>
                  <a:pt x="1044017" y="759730"/>
                </a:lnTo>
                <a:lnTo>
                  <a:pt x="1044017" y="859519"/>
                </a:lnTo>
                <a:lnTo>
                  <a:pt x="1040146" y="904049"/>
                </a:lnTo>
                <a:lnTo>
                  <a:pt x="1033452" y="950099"/>
                </a:lnTo>
                <a:lnTo>
                  <a:pt x="1024211" y="995273"/>
                </a:lnTo>
                <a:lnTo>
                  <a:pt x="1015359" y="1028700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724400" y="190500"/>
            <a:ext cx="9984135" cy="88934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5700" b="1" spc="-55" dirty="0">
                <a:solidFill>
                  <a:srgbClr val="035C61"/>
                </a:solidFill>
                <a:latin typeface="Arial" panose="020B0604020202020204"/>
                <a:cs typeface="Arial" panose="020B0604020202020204"/>
              </a:rPr>
              <a:t>FORGET PASSWORD</a:t>
            </a:r>
            <a:r>
              <a:rPr sz="5700" b="1" spc="-55" dirty="0">
                <a:solidFill>
                  <a:srgbClr val="035C6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5700" b="1" spc="-20" dirty="0">
                <a:solidFill>
                  <a:srgbClr val="035C61"/>
                </a:solidFill>
                <a:latin typeface="Arial" panose="020B0604020202020204"/>
                <a:cs typeface="Arial" panose="020B0604020202020204"/>
              </a:rPr>
              <a:t>PAGE</a:t>
            </a:r>
            <a:endParaRPr sz="570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67" y="1409700"/>
            <a:ext cx="14403600" cy="81020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17906958" y="9684711"/>
            <a:ext cx="381635" cy="602615"/>
          </a:xfrm>
          <a:custGeom>
            <a:avLst/>
            <a:gdLst/>
            <a:ahLst/>
            <a:cxnLst/>
            <a:rect l="l" t="t" r="r" b="b"/>
            <a:pathLst>
              <a:path w="381634" h="602615">
                <a:moveTo>
                  <a:pt x="381040" y="602288"/>
                </a:moveTo>
                <a:lnTo>
                  <a:pt x="71172" y="602288"/>
                </a:lnTo>
                <a:lnTo>
                  <a:pt x="68257" y="598592"/>
                </a:lnTo>
                <a:lnTo>
                  <a:pt x="44636" y="560034"/>
                </a:lnTo>
                <a:lnTo>
                  <a:pt x="25643" y="518633"/>
                </a:lnTo>
                <a:lnTo>
                  <a:pt x="11635" y="474748"/>
                </a:lnTo>
                <a:lnTo>
                  <a:pt x="2968" y="428735"/>
                </a:lnTo>
                <a:lnTo>
                  <a:pt x="0" y="380952"/>
                </a:lnTo>
                <a:lnTo>
                  <a:pt x="2968" y="333169"/>
                </a:lnTo>
                <a:lnTo>
                  <a:pt x="11635" y="287156"/>
                </a:lnTo>
                <a:lnTo>
                  <a:pt x="25643" y="243271"/>
                </a:lnTo>
                <a:lnTo>
                  <a:pt x="44636" y="201870"/>
                </a:lnTo>
                <a:lnTo>
                  <a:pt x="68257" y="163311"/>
                </a:lnTo>
                <a:lnTo>
                  <a:pt x="96147" y="127952"/>
                </a:lnTo>
                <a:lnTo>
                  <a:pt x="127951" y="96148"/>
                </a:lnTo>
                <a:lnTo>
                  <a:pt x="163311" y="68257"/>
                </a:lnTo>
                <a:lnTo>
                  <a:pt x="201870" y="44637"/>
                </a:lnTo>
                <a:lnTo>
                  <a:pt x="243270" y="25644"/>
                </a:lnTo>
                <a:lnTo>
                  <a:pt x="287155" y="11635"/>
                </a:lnTo>
                <a:lnTo>
                  <a:pt x="333168" y="2968"/>
                </a:lnTo>
                <a:lnTo>
                  <a:pt x="381040" y="0"/>
                </a:lnTo>
                <a:lnTo>
                  <a:pt x="381040" y="602288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9258300"/>
            <a:ext cx="1044575" cy="1028700"/>
          </a:xfrm>
          <a:custGeom>
            <a:avLst/>
            <a:gdLst/>
            <a:ahLst/>
            <a:cxnLst/>
            <a:rect l="l" t="t" r="r" b="b"/>
            <a:pathLst>
              <a:path w="1044575" h="1028700">
                <a:moveTo>
                  <a:pt x="1015359" y="1028700"/>
                </a:moveTo>
                <a:lnTo>
                  <a:pt x="0" y="1028700"/>
                </a:lnTo>
                <a:lnTo>
                  <a:pt x="0" y="35083"/>
                </a:lnTo>
                <a:lnTo>
                  <a:pt x="50319" y="21381"/>
                </a:lnTo>
                <a:lnTo>
                  <a:pt x="95493" y="12140"/>
                </a:lnTo>
                <a:lnTo>
                  <a:pt x="141543" y="5446"/>
                </a:lnTo>
                <a:lnTo>
                  <a:pt x="188393" y="1374"/>
                </a:lnTo>
                <a:lnTo>
                  <a:pt x="235967" y="0"/>
                </a:lnTo>
                <a:lnTo>
                  <a:pt x="283542" y="1374"/>
                </a:lnTo>
                <a:lnTo>
                  <a:pt x="330392" y="5446"/>
                </a:lnTo>
                <a:lnTo>
                  <a:pt x="376442" y="12140"/>
                </a:lnTo>
                <a:lnTo>
                  <a:pt x="421615" y="21381"/>
                </a:lnTo>
                <a:lnTo>
                  <a:pt x="465837" y="33091"/>
                </a:lnTo>
                <a:lnTo>
                  <a:pt x="509031" y="47196"/>
                </a:lnTo>
                <a:lnTo>
                  <a:pt x="551121" y="63620"/>
                </a:lnTo>
                <a:lnTo>
                  <a:pt x="592032" y="82286"/>
                </a:lnTo>
                <a:lnTo>
                  <a:pt x="631687" y="103118"/>
                </a:lnTo>
                <a:lnTo>
                  <a:pt x="670010" y="126042"/>
                </a:lnTo>
                <a:lnTo>
                  <a:pt x="706926" y="150980"/>
                </a:lnTo>
                <a:lnTo>
                  <a:pt x="742358" y="177856"/>
                </a:lnTo>
                <a:lnTo>
                  <a:pt x="776231" y="206596"/>
                </a:lnTo>
                <a:lnTo>
                  <a:pt x="808469" y="237123"/>
                </a:lnTo>
                <a:lnTo>
                  <a:pt x="838996" y="269361"/>
                </a:lnTo>
                <a:lnTo>
                  <a:pt x="867735" y="303234"/>
                </a:lnTo>
                <a:lnTo>
                  <a:pt x="894612" y="338666"/>
                </a:lnTo>
                <a:lnTo>
                  <a:pt x="919550" y="375582"/>
                </a:lnTo>
                <a:lnTo>
                  <a:pt x="942473" y="413905"/>
                </a:lnTo>
                <a:lnTo>
                  <a:pt x="963306" y="453560"/>
                </a:lnTo>
                <a:lnTo>
                  <a:pt x="981972" y="494470"/>
                </a:lnTo>
                <a:lnTo>
                  <a:pt x="998395" y="536561"/>
                </a:lnTo>
                <a:lnTo>
                  <a:pt x="1012500" y="579754"/>
                </a:lnTo>
                <a:lnTo>
                  <a:pt x="1024211" y="623976"/>
                </a:lnTo>
                <a:lnTo>
                  <a:pt x="1033452" y="669150"/>
                </a:lnTo>
                <a:lnTo>
                  <a:pt x="1040146" y="715200"/>
                </a:lnTo>
                <a:lnTo>
                  <a:pt x="1044017" y="759730"/>
                </a:lnTo>
                <a:lnTo>
                  <a:pt x="1044017" y="859519"/>
                </a:lnTo>
                <a:lnTo>
                  <a:pt x="1040146" y="904049"/>
                </a:lnTo>
                <a:lnTo>
                  <a:pt x="1033452" y="950099"/>
                </a:lnTo>
                <a:lnTo>
                  <a:pt x="1024211" y="995273"/>
                </a:lnTo>
                <a:lnTo>
                  <a:pt x="1015359" y="1028700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772639" y="305794"/>
            <a:ext cx="5252720" cy="894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700" b="1" dirty="0">
                <a:solidFill>
                  <a:srgbClr val="035C61"/>
                </a:solidFill>
                <a:latin typeface="Arial" panose="020B0604020202020204"/>
                <a:cs typeface="Arial" panose="020B0604020202020204"/>
              </a:rPr>
              <a:t>SIGNUP</a:t>
            </a:r>
            <a:r>
              <a:rPr sz="5700" b="1" spc="-45" dirty="0">
                <a:solidFill>
                  <a:srgbClr val="035C6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5700" b="1" spc="-20" dirty="0">
                <a:solidFill>
                  <a:srgbClr val="035C61"/>
                </a:solidFill>
                <a:latin typeface="Arial" panose="020B0604020202020204"/>
                <a:cs typeface="Arial" panose="020B0604020202020204"/>
              </a:rPr>
              <a:t>PAGE</a:t>
            </a:r>
            <a:endParaRPr sz="570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99" y="1691619"/>
            <a:ext cx="14403600" cy="81020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17906958" y="9684711"/>
            <a:ext cx="381635" cy="602615"/>
          </a:xfrm>
          <a:custGeom>
            <a:avLst/>
            <a:gdLst/>
            <a:ahLst/>
            <a:cxnLst/>
            <a:rect l="l" t="t" r="r" b="b"/>
            <a:pathLst>
              <a:path w="381634" h="602615">
                <a:moveTo>
                  <a:pt x="381040" y="602288"/>
                </a:moveTo>
                <a:lnTo>
                  <a:pt x="71172" y="602288"/>
                </a:lnTo>
                <a:lnTo>
                  <a:pt x="68257" y="598592"/>
                </a:lnTo>
                <a:lnTo>
                  <a:pt x="44636" y="560034"/>
                </a:lnTo>
                <a:lnTo>
                  <a:pt x="25643" y="518633"/>
                </a:lnTo>
                <a:lnTo>
                  <a:pt x="11635" y="474748"/>
                </a:lnTo>
                <a:lnTo>
                  <a:pt x="2968" y="428735"/>
                </a:lnTo>
                <a:lnTo>
                  <a:pt x="0" y="380952"/>
                </a:lnTo>
                <a:lnTo>
                  <a:pt x="2968" y="333169"/>
                </a:lnTo>
                <a:lnTo>
                  <a:pt x="11635" y="287156"/>
                </a:lnTo>
                <a:lnTo>
                  <a:pt x="25643" y="243271"/>
                </a:lnTo>
                <a:lnTo>
                  <a:pt x="44636" y="201870"/>
                </a:lnTo>
                <a:lnTo>
                  <a:pt x="68257" y="163311"/>
                </a:lnTo>
                <a:lnTo>
                  <a:pt x="96147" y="127952"/>
                </a:lnTo>
                <a:lnTo>
                  <a:pt x="127951" y="96148"/>
                </a:lnTo>
                <a:lnTo>
                  <a:pt x="163311" y="68257"/>
                </a:lnTo>
                <a:lnTo>
                  <a:pt x="201870" y="44637"/>
                </a:lnTo>
                <a:lnTo>
                  <a:pt x="243270" y="25644"/>
                </a:lnTo>
                <a:lnTo>
                  <a:pt x="287155" y="11635"/>
                </a:lnTo>
                <a:lnTo>
                  <a:pt x="333168" y="2968"/>
                </a:lnTo>
                <a:lnTo>
                  <a:pt x="381040" y="0"/>
                </a:lnTo>
                <a:lnTo>
                  <a:pt x="381040" y="602288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9258300"/>
            <a:ext cx="1044575" cy="1028700"/>
          </a:xfrm>
          <a:custGeom>
            <a:avLst/>
            <a:gdLst/>
            <a:ahLst/>
            <a:cxnLst/>
            <a:rect l="l" t="t" r="r" b="b"/>
            <a:pathLst>
              <a:path w="1044575" h="1028700">
                <a:moveTo>
                  <a:pt x="1015359" y="1028700"/>
                </a:moveTo>
                <a:lnTo>
                  <a:pt x="0" y="1028700"/>
                </a:lnTo>
                <a:lnTo>
                  <a:pt x="0" y="35083"/>
                </a:lnTo>
                <a:lnTo>
                  <a:pt x="50319" y="21381"/>
                </a:lnTo>
                <a:lnTo>
                  <a:pt x="95493" y="12140"/>
                </a:lnTo>
                <a:lnTo>
                  <a:pt x="141543" y="5446"/>
                </a:lnTo>
                <a:lnTo>
                  <a:pt x="188393" y="1374"/>
                </a:lnTo>
                <a:lnTo>
                  <a:pt x="235967" y="0"/>
                </a:lnTo>
                <a:lnTo>
                  <a:pt x="283542" y="1374"/>
                </a:lnTo>
                <a:lnTo>
                  <a:pt x="330392" y="5446"/>
                </a:lnTo>
                <a:lnTo>
                  <a:pt x="376442" y="12140"/>
                </a:lnTo>
                <a:lnTo>
                  <a:pt x="421615" y="21381"/>
                </a:lnTo>
                <a:lnTo>
                  <a:pt x="465837" y="33091"/>
                </a:lnTo>
                <a:lnTo>
                  <a:pt x="509031" y="47196"/>
                </a:lnTo>
                <a:lnTo>
                  <a:pt x="551121" y="63620"/>
                </a:lnTo>
                <a:lnTo>
                  <a:pt x="592032" y="82286"/>
                </a:lnTo>
                <a:lnTo>
                  <a:pt x="631687" y="103118"/>
                </a:lnTo>
                <a:lnTo>
                  <a:pt x="670010" y="126042"/>
                </a:lnTo>
                <a:lnTo>
                  <a:pt x="706926" y="150980"/>
                </a:lnTo>
                <a:lnTo>
                  <a:pt x="742358" y="177856"/>
                </a:lnTo>
                <a:lnTo>
                  <a:pt x="776231" y="206596"/>
                </a:lnTo>
                <a:lnTo>
                  <a:pt x="808469" y="237123"/>
                </a:lnTo>
                <a:lnTo>
                  <a:pt x="838996" y="269361"/>
                </a:lnTo>
                <a:lnTo>
                  <a:pt x="867735" y="303234"/>
                </a:lnTo>
                <a:lnTo>
                  <a:pt x="894612" y="338666"/>
                </a:lnTo>
                <a:lnTo>
                  <a:pt x="919550" y="375582"/>
                </a:lnTo>
                <a:lnTo>
                  <a:pt x="942473" y="413905"/>
                </a:lnTo>
                <a:lnTo>
                  <a:pt x="963306" y="453560"/>
                </a:lnTo>
                <a:lnTo>
                  <a:pt x="981972" y="494470"/>
                </a:lnTo>
                <a:lnTo>
                  <a:pt x="998395" y="536561"/>
                </a:lnTo>
                <a:lnTo>
                  <a:pt x="1012500" y="579754"/>
                </a:lnTo>
                <a:lnTo>
                  <a:pt x="1024211" y="623976"/>
                </a:lnTo>
                <a:lnTo>
                  <a:pt x="1033452" y="669150"/>
                </a:lnTo>
                <a:lnTo>
                  <a:pt x="1040146" y="715200"/>
                </a:lnTo>
                <a:lnTo>
                  <a:pt x="1044017" y="759730"/>
                </a:lnTo>
                <a:lnTo>
                  <a:pt x="1044017" y="859519"/>
                </a:lnTo>
                <a:lnTo>
                  <a:pt x="1040146" y="904049"/>
                </a:lnTo>
                <a:lnTo>
                  <a:pt x="1033452" y="950099"/>
                </a:lnTo>
                <a:lnTo>
                  <a:pt x="1024211" y="995273"/>
                </a:lnTo>
                <a:lnTo>
                  <a:pt x="1015359" y="1028700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920216" y="216416"/>
            <a:ext cx="6337935" cy="894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274185" algn="l"/>
              </a:tabLst>
            </a:pPr>
            <a:r>
              <a:rPr sz="5700" b="1" spc="-10" dirty="0">
                <a:solidFill>
                  <a:srgbClr val="035C61"/>
                </a:solidFill>
                <a:latin typeface="Arial" panose="020B0604020202020204"/>
                <a:cs typeface="Arial" panose="020B0604020202020204"/>
              </a:rPr>
              <a:t>PRODUCTS</a:t>
            </a:r>
            <a:r>
              <a:rPr sz="5700" b="1" dirty="0">
                <a:solidFill>
                  <a:srgbClr val="035C61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5700" b="1" spc="-20" dirty="0">
                <a:solidFill>
                  <a:srgbClr val="035C61"/>
                </a:solidFill>
                <a:latin typeface="Arial" panose="020B0604020202020204"/>
                <a:cs typeface="Arial" panose="020B0604020202020204"/>
              </a:rPr>
              <a:t>PAGE</a:t>
            </a:r>
            <a:endParaRPr sz="570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" name="Picture 1" descr="C:\Users\Shanm\Pictures\Screenshots\Product Page.pngProduct Page"/>
          <p:cNvPicPr>
            <a:picLocks noChangeAspect="1"/>
          </p:cNvPicPr>
          <p:nvPr/>
        </p:nvPicPr>
        <p:blipFill>
          <a:blip r:embed="rId1"/>
          <a:srcRect t="2" b="2"/>
          <a:stretch>
            <a:fillRect/>
          </a:stretch>
        </p:blipFill>
        <p:spPr>
          <a:xfrm>
            <a:off x="2300403" y="1409700"/>
            <a:ext cx="14403600" cy="81020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17906958" y="9684711"/>
            <a:ext cx="381635" cy="602615"/>
          </a:xfrm>
          <a:custGeom>
            <a:avLst/>
            <a:gdLst/>
            <a:ahLst/>
            <a:cxnLst/>
            <a:rect l="l" t="t" r="r" b="b"/>
            <a:pathLst>
              <a:path w="381634" h="602615">
                <a:moveTo>
                  <a:pt x="381040" y="602288"/>
                </a:moveTo>
                <a:lnTo>
                  <a:pt x="71172" y="602288"/>
                </a:lnTo>
                <a:lnTo>
                  <a:pt x="68257" y="598592"/>
                </a:lnTo>
                <a:lnTo>
                  <a:pt x="44636" y="560034"/>
                </a:lnTo>
                <a:lnTo>
                  <a:pt x="25643" y="518633"/>
                </a:lnTo>
                <a:lnTo>
                  <a:pt x="11635" y="474748"/>
                </a:lnTo>
                <a:lnTo>
                  <a:pt x="2968" y="428735"/>
                </a:lnTo>
                <a:lnTo>
                  <a:pt x="0" y="380952"/>
                </a:lnTo>
                <a:lnTo>
                  <a:pt x="2968" y="333169"/>
                </a:lnTo>
                <a:lnTo>
                  <a:pt x="11635" y="287156"/>
                </a:lnTo>
                <a:lnTo>
                  <a:pt x="25643" y="243271"/>
                </a:lnTo>
                <a:lnTo>
                  <a:pt x="44636" y="201870"/>
                </a:lnTo>
                <a:lnTo>
                  <a:pt x="68257" y="163311"/>
                </a:lnTo>
                <a:lnTo>
                  <a:pt x="96147" y="127952"/>
                </a:lnTo>
                <a:lnTo>
                  <a:pt x="127951" y="96148"/>
                </a:lnTo>
                <a:lnTo>
                  <a:pt x="163311" y="68257"/>
                </a:lnTo>
                <a:lnTo>
                  <a:pt x="201870" y="44637"/>
                </a:lnTo>
                <a:lnTo>
                  <a:pt x="243270" y="25644"/>
                </a:lnTo>
                <a:lnTo>
                  <a:pt x="287155" y="11635"/>
                </a:lnTo>
                <a:lnTo>
                  <a:pt x="333168" y="2968"/>
                </a:lnTo>
                <a:lnTo>
                  <a:pt x="381040" y="0"/>
                </a:lnTo>
                <a:lnTo>
                  <a:pt x="381040" y="602288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9258300"/>
            <a:ext cx="1044575" cy="1028700"/>
          </a:xfrm>
          <a:custGeom>
            <a:avLst/>
            <a:gdLst/>
            <a:ahLst/>
            <a:cxnLst/>
            <a:rect l="l" t="t" r="r" b="b"/>
            <a:pathLst>
              <a:path w="1044575" h="1028700">
                <a:moveTo>
                  <a:pt x="1015359" y="1028700"/>
                </a:moveTo>
                <a:lnTo>
                  <a:pt x="0" y="1028700"/>
                </a:lnTo>
                <a:lnTo>
                  <a:pt x="0" y="35083"/>
                </a:lnTo>
                <a:lnTo>
                  <a:pt x="50319" y="21381"/>
                </a:lnTo>
                <a:lnTo>
                  <a:pt x="95493" y="12140"/>
                </a:lnTo>
                <a:lnTo>
                  <a:pt x="141543" y="5446"/>
                </a:lnTo>
                <a:lnTo>
                  <a:pt x="188393" y="1374"/>
                </a:lnTo>
                <a:lnTo>
                  <a:pt x="235967" y="0"/>
                </a:lnTo>
                <a:lnTo>
                  <a:pt x="283542" y="1374"/>
                </a:lnTo>
                <a:lnTo>
                  <a:pt x="330392" y="5446"/>
                </a:lnTo>
                <a:lnTo>
                  <a:pt x="376442" y="12140"/>
                </a:lnTo>
                <a:lnTo>
                  <a:pt x="421615" y="21381"/>
                </a:lnTo>
                <a:lnTo>
                  <a:pt x="465837" y="33091"/>
                </a:lnTo>
                <a:lnTo>
                  <a:pt x="509031" y="47196"/>
                </a:lnTo>
                <a:lnTo>
                  <a:pt x="551121" y="63620"/>
                </a:lnTo>
                <a:lnTo>
                  <a:pt x="592032" y="82286"/>
                </a:lnTo>
                <a:lnTo>
                  <a:pt x="631687" y="103118"/>
                </a:lnTo>
                <a:lnTo>
                  <a:pt x="670010" y="126042"/>
                </a:lnTo>
                <a:lnTo>
                  <a:pt x="706926" y="150980"/>
                </a:lnTo>
                <a:lnTo>
                  <a:pt x="742358" y="177856"/>
                </a:lnTo>
                <a:lnTo>
                  <a:pt x="776231" y="206596"/>
                </a:lnTo>
                <a:lnTo>
                  <a:pt x="808469" y="237123"/>
                </a:lnTo>
                <a:lnTo>
                  <a:pt x="838996" y="269361"/>
                </a:lnTo>
                <a:lnTo>
                  <a:pt x="867735" y="303234"/>
                </a:lnTo>
                <a:lnTo>
                  <a:pt x="894612" y="338666"/>
                </a:lnTo>
                <a:lnTo>
                  <a:pt x="919550" y="375582"/>
                </a:lnTo>
                <a:lnTo>
                  <a:pt x="942473" y="413905"/>
                </a:lnTo>
                <a:lnTo>
                  <a:pt x="963306" y="453560"/>
                </a:lnTo>
                <a:lnTo>
                  <a:pt x="981972" y="494470"/>
                </a:lnTo>
                <a:lnTo>
                  <a:pt x="998395" y="536561"/>
                </a:lnTo>
                <a:lnTo>
                  <a:pt x="1012500" y="579754"/>
                </a:lnTo>
                <a:lnTo>
                  <a:pt x="1024211" y="623976"/>
                </a:lnTo>
                <a:lnTo>
                  <a:pt x="1033452" y="669150"/>
                </a:lnTo>
                <a:lnTo>
                  <a:pt x="1040146" y="715200"/>
                </a:lnTo>
                <a:lnTo>
                  <a:pt x="1044017" y="759730"/>
                </a:lnTo>
                <a:lnTo>
                  <a:pt x="1044017" y="859519"/>
                </a:lnTo>
                <a:lnTo>
                  <a:pt x="1040146" y="904049"/>
                </a:lnTo>
                <a:lnTo>
                  <a:pt x="1033452" y="950099"/>
                </a:lnTo>
                <a:lnTo>
                  <a:pt x="1024211" y="995273"/>
                </a:lnTo>
                <a:lnTo>
                  <a:pt x="1015359" y="1028700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858000" y="222426"/>
            <a:ext cx="4287520" cy="894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700" b="1" dirty="0">
                <a:solidFill>
                  <a:srgbClr val="035C61"/>
                </a:solidFill>
                <a:latin typeface="Arial" panose="020B0604020202020204"/>
                <a:cs typeface="Arial" panose="020B0604020202020204"/>
              </a:rPr>
              <a:t>CART</a:t>
            </a:r>
            <a:r>
              <a:rPr sz="5700" b="1" spc="-55" dirty="0">
                <a:solidFill>
                  <a:srgbClr val="035C6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5700" b="1" spc="-20" dirty="0">
                <a:solidFill>
                  <a:srgbClr val="035C61"/>
                </a:solidFill>
                <a:latin typeface="Arial" panose="020B0604020202020204"/>
                <a:cs typeface="Arial" panose="020B0604020202020204"/>
              </a:rPr>
              <a:t>PAGE</a:t>
            </a:r>
            <a:endParaRPr sz="570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" name="Picture 1" descr="C:\Users\Shanm\Pictures\Screenshots\Cart Page.pngCart Page"/>
          <p:cNvPicPr>
            <a:picLocks noChangeAspect="1"/>
          </p:cNvPicPr>
          <p:nvPr/>
        </p:nvPicPr>
        <p:blipFill>
          <a:blip r:embed="rId1"/>
          <a:srcRect t="2" b="2"/>
          <a:stretch>
            <a:fillRect/>
          </a:stretch>
        </p:blipFill>
        <p:spPr>
          <a:xfrm>
            <a:off x="2514600" y="1333500"/>
            <a:ext cx="14403600" cy="81020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17906958" y="9684711"/>
            <a:ext cx="381635" cy="602615"/>
          </a:xfrm>
          <a:custGeom>
            <a:avLst/>
            <a:gdLst/>
            <a:ahLst/>
            <a:cxnLst/>
            <a:rect l="l" t="t" r="r" b="b"/>
            <a:pathLst>
              <a:path w="381634" h="602615">
                <a:moveTo>
                  <a:pt x="381040" y="602288"/>
                </a:moveTo>
                <a:lnTo>
                  <a:pt x="71172" y="602288"/>
                </a:lnTo>
                <a:lnTo>
                  <a:pt x="68257" y="598592"/>
                </a:lnTo>
                <a:lnTo>
                  <a:pt x="44636" y="560034"/>
                </a:lnTo>
                <a:lnTo>
                  <a:pt x="25643" y="518633"/>
                </a:lnTo>
                <a:lnTo>
                  <a:pt x="11635" y="474748"/>
                </a:lnTo>
                <a:lnTo>
                  <a:pt x="2968" y="428735"/>
                </a:lnTo>
                <a:lnTo>
                  <a:pt x="0" y="380952"/>
                </a:lnTo>
                <a:lnTo>
                  <a:pt x="2968" y="333169"/>
                </a:lnTo>
                <a:lnTo>
                  <a:pt x="11635" y="287156"/>
                </a:lnTo>
                <a:lnTo>
                  <a:pt x="25643" y="243271"/>
                </a:lnTo>
                <a:lnTo>
                  <a:pt x="44636" y="201870"/>
                </a:lnTo>
                <a:lnTo>
                  <a:pt x="68257" y="163311"/>
                </a:lnTo>
                <a:lnTo>
                  <a:pt x="96147" y="127952"/>
                </a:lnTo>
                <a:lnTo>
                  <a:pt x="127951" y="96148"/>
                </a:lnTo>
                <a:lnTo>
                  <a:pt x="163311" y="68257"/>
                </a:lnTo>
                <a:lnTo>
                  <a:pt x="201870" y="44637"/>
                </a:lnTo>
                <a:lnTo>
                  <a:pt x="243270" y="25644"/>
                </a:lnTo>
                <a:lnTo>
                  <a:pt x="287155" y="11635"/>
                </a:lnTo>
                <a:lnTo>
                  <a:pt x="333168" y="2968"/>
                </a:lnTo>
                <a:lnTo>
                  <a:pt x="381040" y="0"/>
                </a:lnTo>
                <a:lnTo>
                  <a:pt x="381040" y="602288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9258300"/>
            <a:ext cx="1044575" cy="1028700"/>
          </a:xfrm>
          <a:custGeom>
            <a:avLst/>
            <a:gdLst/>
            <a:ahLst/>
            <a:cxnLst/>
            <a:rect l="l" t="t" r="r" b="b"/>
            <a:pathLst>
              <a:path w="1044575" h="1028700">
                <a:moveTo>
                  <a:pt x="1015359" y="1028700"/>
                </a:moveTo>
                <a:lnTo>
                  <a:pt x="0" y="1028700"/>
                </a:lnTo>
                <a:lnTo>
                  <a:pt x="0" y="35083"/>
                </a:lnTo>
                <a:lnTo>
                  <a:pt x="50319" y="21381"/>
                </a:lnTo>
                <a:lnTo>
                  <a:pt x="95493" y="12140"/>
                </a:lnTo>
                <a:lnTo>
                  <a:pt x="141543" y="5446"/>
                </a:lnTo>
                <a:lnTo>
                  <a:pt x="188393" y="1374"/>
                </a:lnTo>
                <a:lnTo>
                  <a:pt x="235967" y="0"/>
                </a:lnTo>
                <a:lnTo>
                  <a:pt x="283542" y="1374"/>
                </a:lnTo>
                <a:lnTo>
                  <a:pt x="330392" y="5446"/>
                </a:lnTo>
                <a:lnTo>
                  <a:pt x="376442" y="12140"/>
                </a:lnTo>
                <a:lnTo>
                  <a:pt x="421615" y="21381"/>
                </a:lnTo>
                <a:lnTo>
                  <a:pt x="465837" y="33091"/>
                </a:lnTo>
                <a:lnTo>
                  <a:pt x="509031" y="47196"/>
                </a:lnTo>
                <a:lnTo>
                  <a:pt x="551121" y="63620"/>
                </a:lnTo>
                <a:lnTo>
                  <a:pt x="592032" y="82286"/>
                </a:lnTo>
                <a:lnTo>
                  <a:pt x="631687" y="103118"/>
                </a:lnTo>
                <a:lnTo>
                  <a:pt x="670010" y="126042"/>
                </a:lnTo>
                <a:lnTo>
                  <a:pt x="706926" y="150980"/>
                </a:lnTo>
                <a:lnTo>
                  <a:pt x="742358" y="177856"/>
                </a:lnTo>
                <a:lnTo>
                  <a:pt x="776231" y="206596"/>
                </a:lnTo>
                <a:lnTo>
                  <a:pt x="808469" y="237123"/>
                </a:lnTo>
                <a:lnTo>
                  <a:pt x="838996" y="269361"/>
                </a:lnTo>
                <a:lnTo>
                  <a:pt x="867735" y="303234"/>
                </a:lnTo>
                <a:lnTo>
                  <a:pt x="894612" y="338666"/>
                </a:lnTo>
                <a:lnTo>
                  <a:pt x="919550" y="375582"/>
                </a:lnTo>
                <a:lnTo>
                  <a:pt x="942473" y="413905"/>
                </a:lnTo>
                <a:lnTo>
                  <a:pt x="963306" y="453560"/>
                </a:lnTo>
                <a:lnTo>
                  <a:pt x="981972" y="494470"/>
                </a:lnTo>
                <a:lnTo>
                  <a:pt x="998395" y="536561"/>
                </a:lnTo>
                <a:lnTo>
                  <a:pt x="1012500" y="579754"/>
                </a:lnTo>
                <a:lnTo>
                  <a:pt x="1024211" y="623976"/>
                </a:lnTo>
                <a:lnTo>
                  <a:pt x="1033452" y="669150"/>
                </a:lnTo>
                <a:lnTo>
                  <a:pt x="1040146" y="715200"/>
                </a:lnTo>
                <a:lnTo>
                  <a:pt x="1044017" y="759730"/>
                </a:lnTo>
                <a:lnTo>
                  <a:pt x="1044017" y="859519"/>
                </a:lnTo>
                <a:lnTo>
                  <a:pt x="1040146" y="904049"/>
                </a:lnTo>
                <a:lnTo>
                  <a:pt x="1033452" y="950099"/>
                </a:lnTo>
                <a:lnTo>
                  <a:pt x="1024211" y="995273"/>
                </a:lnTo>
                <a:lnTo>
                  <a:pt x="1015359" y="1028700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181600" y="266700"/>
            <a:ext cx="8467090" cy="88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altLang="" sz="5700" b="1" spc="-70" dirty="0">
                <a:solidFill>
                  <a:srgbClr val="035C61"/>
                </a:solidFill>
                <a:latin typeface="Arial" panose="020B0604020202020204"/>
                <a:cs typeface="Arial" panose="020B0604020202020204"/>
              </a:rPr>
              <a:t>SHIPMENT TRACKING</a:t>
            </a:r>
            <a:endParaRPr lang="en-IN" altLang="" sz="5700" b="1" spc="-70" dirty="0">
              <a:solidFill>
                <a:srgbClr val="035C61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" name="Picture 2" descr="C:\Users\Shanm\Pictures\Screenshots\Shipment Tracking.pngShipment Tracking"/>
          <p:cNvPicPr>
            <a:picLocks noChangeAspect="1"/>
          </p:cNvPicPr>
          <p:nvPr/>
        </p:nvPicPr>
        <p:blipFill>
          <a:blip r:embed="rId1"/>
          <a:srcRect t="2" b="2"/>
          <a:stretch>
            <a:fillRect/>
          </a:stretch>
        </p:blipFill>
        <p:spPr>
          <a:xfrm>
            <a:off x="2057400" y="1544586"/>
            <a:ext cx="14403600" cy="81020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17906958" y="9684711"/>
            <a:ext cx="381635" cy="602615"/>
          </a:xfrm>
          <a:custGeom>
            <a:avLst/>
            <a:gdLst/>
            <a:ahLst/>
            <a:cxnLst/>
            <a:rect l="l" t="t" r="r" b="b"/>
            <a:pathLst>
              <a:path w="381634" h="602615">
                <a:moveTo>
                  <a:pt x="381040" y="602288"/>
                </a:moveTo>
                <a:lnTo>
                  <a:pt x="71172" y="602288"/>
                </a:lnTo>
                <a:lnTo>
                  <a:pt x="68257" y="598592"/>
                </a:lnTo>
                <a:lnTo>
                  <a:pt x="44636" y="560034"/>
                </a:lnTo>
                <a:lnTo>
                  <a:pt x="25643" y="518633"/>
                </a:lnTo>
                <a:lnTo>
                  <a:pt x="11635" y="474748"/>
                </a:lnTo>
                <a:lnTo>
                  <a:pt x="2968" y="428735"/>
                </a:lnTo>
                <a:lnTo>
                  <a:pt x="0" y="380952"/>
                </a:lnTo>
                <a:lnTo>
                  <a:pt x="2968" y="333169"/>
                </a:lnTo>
                <a:lnTo>
                  <a:pt x="11635" y="287156"/>
                </a:lnTo>
                <a:lnTo>
                  <a:pt x="25643" y="243271"/>
                </a:lnTo>
                <a:lnTo>
                  <a:pt x="44636" y="201870"/>
                </a:lnTo>
                <a:lnTo>
                  <a:pt x="68257" y="163311"/>
                </a:lnTo>
                <a:lnTo>
                  <a:pt x="96147" y="127952"/>
                </a:lnTo>
                <a:lnTo>
                  <a:pt x="127951" y="96148"/>
                </a:lnTo>
                <a:lnTo>
                  <a:pt x="163311" y="68257"/>
                </a:lnTo>
                <a:lnTo>
                  <a:pt x="201870" y="44637"/>
                </a:lnTo>
                <a:lnTo>
                  <a:pt x="243270" y="25644"/>
                </a:lnTo>
                <a:lnTo>
                  <a:pt x="287155" y="11635"/>
                </a:lnTo>
                <a:lnTo>
                  <a:pt x="333168" y="2968"/>
                </a:lnTo>
                <a:lnTo>
                  <a:pt x="381040" y="0"/>
                </a:lnTo>
                <a:lnTo>
                  <a:pt x="381040" y="602288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9258300"/>
            <a:ext cx="1044575" cy="1028700"/>
          </a:xfrm>
          <a:custGeom>
            <a:avLst/>
            <a:gdLst/>
            <a:ahLst/>
            <a:cxnLst/>
            <a:rect l="l" t="t" r="r" b="b"/>
            <a:pathLst>
              <a:path w="1044575" h="1028700">
                <a:moveTo>
                  <a:pt x="1015359" y="1028700"/>
                </a:moveTo>
                <a:lnTo>
                  <a:pt x="0" y="1028700"/>
                </a:lnTo>
                <a:lnTo>
                  <a:pt x="0" y="35083"/>
                </a:lnTo>
                <a:lnTo>
                  <a:pt x="50319" y="21381"/>
                </a:lnTo>
                <a:lnTo>
                  <a:pt x="95493" y="12140"/>
                </a:lnTo>
                <a:lnTo>
                  <a:pt x="141543" y="5446"/>
                </a:lnTo>
                <a:lnTo>
                  <a:pt x="188393" y="1374"/>
                </a:lnTo>
                <a:lnTo>
                  <a:pt x="235967" y="0"/>
                </a:lnTo>
                <a:lnTo>
                  <a:pt x="283542" y="1374"/>
                </a:lnTo>
                <a:lnTo>
                  <a:pt x="330392" y="5446"/>
                </a:lnTo>
                <a:lnTo>
                  <a:pt x="376442" y="12140"/>
                </a:lnTo>
                <a:lnTo>
                  <a:pt x="421615" y="21381"/>
                </a:lnTo>
                <a:lnTo>
                  <a:pt x="465837" y="33091"/>
                </a:lnTo>
                <a:lnTo>
                  <a:pt x="509031" y="47196"/>
                </a:lnTo>
                <a:lnTo>
                  <a:pt x="551121" y="63620"/>
                </a:lnTo>
                <a:lnTo>
                  <a:pt x="592032" y="82286"/>
                </a:lnTo>
                <a:lnTo>
                  <a:pt x="631687" y="103118"/>
                </a:lnTo>
                <a:lnTo>
                  <a:pt x="670010" y="126042"/>
                </a:lnTo>
                <a:lnTo>
                  <a:pt x="706926" y="150980"/>
                </a:lnTo>
                <a:lnTo>
                  <a:pt x="742358" y="177856"/>
                </a:lnTo>
                <a:lnTo>
                  <a:pt x="776231" y="206596"/>
                </a:lnTo>
                <a:lnTo>
                  <a:pt x="808469" y="237123"/>
                </a:lnTo>
                <a:lnTo>
                  <a:pt x="838996" y="269361"/>
                </a:lnTo>
                <a:lnTo>
                  <a:pt x="867735" y="303234"/>
                </a:lnTo>
                <a:lnTo>
                  <a:pt x="894612" y="338666"/>
                </a:lnTo>
                <a:lnTo>
                  <a:pt x="919550" y="375582"/>
                </a:lnTo>
                <a:lnTo>
                  <a:pt x="942473" y="413905"/>
                </a:lnTo>
                <a:lnTo>
                  <a:pt x="963306" y="453560"/>
                </a:lnTo>
                <a:lnTo>
                  <a:pt x="981972" y="494470"/>
                </a:lnTo>
                <a:lnTo>
                  <a:pt x="998395" y="536561"/>
                </a:lnTo>
                <a:lnTo>
                  <a:pt x="1012500" y="579754"/>
                </a:lnTo>
                <a:lnTo>
                  <a:pt x="1024211" y="623976"/>
                </a:lnTo>
                <a:lnTo>
                  <a:pt x="1033452" y="669150"/>
                </a:lnTo>
                <a:lnTo>
                  <a:pt x="1040146" y="715200"/>
                </a:lnTo>
                <a:lnTo>
                  <a:pt x="1044017" y="759730"/>
                </a:lnTo>
                <a:lnTo>
                  <a:pt x="1044017" y="859519"/>
                </a:lnTo>
                <a:lnTo>
                  <a:pt x="1040146" y="904049"/>
                </a:lnTo>
                <a:lnTo>
                  <a:pt x="1033452" y="950099"/>
                </a:lnTo>
                <a:lnTo>
                  <a:pt x="1024211" y="995273"/>
                </a:lnTo>
                <a:lnTo>
                  <a:pt x="1015359" y="1028700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699250" y="275020"/>
            <a:ext cx="4889500" cy="894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700" b="1" dirty="0">
                <a:solidFill>
                  <a:srgbClr val="035C61"/>
                </a:solidFill>
                <a:latin typeface="Arial" panose="020B0604020202020204"/>
                <a:cs typeface="Arial" panose="020B0604020202020204"/>
              </a:rPr>
              <a:t>ADMIN</a:t>
            </a:r>
            <a:r>
              <a:rPr sz="5700" b="1" spc="-90" dirty="0">
                <a:solidFill>
                  <a:srgbClr val="035C6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5700" b="1" spc="-10" dirty="0">
                <a:solidFill>
                  <a:srgbClr val="035C61"/>
                </a:solidFill>
                <a:latin typeface="Arial" panose="020B0604020202020204"/>
                <a:cs typeface="Arial" panose="020B0604020202020204"/>
              </a:rPr>
              <a:t>LOGIN</a:t>
            </a:r>
            <a:endParaRPr sz="570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409700"/>
            <a:ext cx="14403600" cy="81020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17906958" y="9684711"/>
            <a:ext cx="381635" cy="602615"/>
          </a:xfrm>
          <a:custGeom>
            <a:avLst/>
            <a:gdLst/>
            <a:ahLst/>
            <a:cxnLst/>
            <a:rect l="l" t="t" r="r" b="b"/>
            <a:pathLst>
              <a:path w="381634" h="602615">
                <a:moveTo>
                  <a:pt x="381040" y="602288"/>
                </a:moveTo>
                <a:lnTo>
                  <a:pt x="71172" y="602288"/>
                </a:lnTo>
                <a:lnTo>
                  <a:pt x="68257" y="598592"/>
                </a:lnTo>
                <a:lnTo>
                  <a:pt x="44636" y="560034"/>
                </a:lnTo>
                <a:lnTo>
                  <a:pt x="25643" y="518633"/>
                </a:lnTo>
                <a:lnTo>
                  <a:pt x="11635" y="474748"/>
                </a:lnTo>
                <a:lnTo>
                  <a:pt x="2968" y="428735"/>
                </a:lnTo>
                <a:lnTo>
                  <a:pt x="0" y="380952"/>
                </a:lnTo>
                <a:lnTo>
                  <a:pt x="2968" y="333169"/>
                </a:lnTo>
                <a:lnTo>
                  <a:pt x="11635" y="287156"/>
                </a:lnTo>
                <a:lnTo>
                  <a:pt x="25643" y="243271"/>
                </a:lnTo>
                <a:lnTo>
                  <a:pt x="44636" y="201870"/>
                </a:lnTo>
                <a:lnTo>
                  <a:pt x="68257" y="163311"/>
                </a:lnTo>
                <a:lnTo>
                  <a:pt x="96147" y="127952"/>
                </a:lnTo>
                <a:lnTo>
                  <a:pt x="127951" y="96148"/>
                </a:lnTo>
                <a:lnTo>
                  <a:pt x="163311" y="68257"/>
                </a:lnTo>
                <a:lnTo>
                  <a:pt x="201870" y="44637"/>
                </a:lnTo>
                <a:lnTo>
                  <a:pt x="243270" y="25644"/>
                </a:lnTo>
                <a:lnTo>
                  <a:pt x="287155" y="11635"/>
                </a:lnTo>
                <a:lnTo>
                  <a:pt x="333168" y="2968"/>
                </a:lnTo>
                <a:lnTo>
                  <a:pt x="381040" y="0"/>
                </a:lnTo>
                <a:lnTo>
                  <a:pt x="381040" y="602288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9258300"/>
            <a:ext cx="1044575" cy="1028700"/>
          </a:xfrm>
          <a:custGeom>
            <a:avLst/>
            <a:gdLst/>
            <a:ahLst/>
            <a:cxnLst/>
            <a:rect l="l" t="t" r="r" b="b"/>
            <a:pathLst>
              <a:path w="1044575" h="1028700">
                <a:moveTo>
                  <a:pt x="1015359" y="1028700"/>
                </a:moveTo>
                <a:lnTo>
                  <a:pt x="0" y="1028700"/>
                </a:lnTo>
                <a:lnTo>
                  <a:pt x="0" y="35083"/>
                </a:lnTo>
                <a:lnTo>
                  <a:pt x="50319" y="21381"/>
                </a:lnTo>
                <a:lnTo>
                  <a:pt x="95493" y="12140"/>
                </a:lnTo>
                <a:lnTo>
                  <a:pt x="141543" y="5446"/>
                </a:lnTo>
                <a:lnTo>
                  <a:pt x="188393" y="1374"/>
                </a:lnTo>
                <a:lnTo>
                  <a:pt x="235967" y="0"/>
                </a:lnTo>
                <a:lnTo>
                  <a:pt x="283542" y="1374"/>
                </a:lnTo>
                <a:lnTo>
                  <a:pt x="330392" y="5446"/>
                </a:lnTo>
                <a:lnTo>
                  <a:pt x="376442" y="12140"/>
                </a:lnTo>
                <a:lnTo>
                  <a:pt x="421615" y="21381"/>
                </a:lnTo>
                <a:lnTo>
                  <a:pt x="465837" y="33091"/>
                </a:lnTo>
                <a:lnTo>
                  <a:pt x="509031" y="47196"/>
                </a:lnTo>
                <a:lnTo>
                  <a:pt x="551121" y="63620"/>
                </a:lnTo>
                <a:lnTo>
                  <a:pt x="592032" y="82286"/>
                </a:lnTo>
                <a:lnTo>
                  <a:pt x="631687" y="103118"/>
                </a:lnTo>
                <a:lnTo>
                  <a:pt x="670010" y="126042"/>
                </a:lnTo>
                <a:lnTo>
                  <a:pt x="706926" y="150980"/>
                </a:lnTo>
                <a:lnTo>
                  <a:pt x="742358" y="177856"/>
                </a:lnTo>
                <a:lnTo>
                  <a:pt x="776231" y="206596"/>
                </a:lnTo>
                <a:lnTo>
                  <a:pt x="808469" y="237123"/>
                </a:lnTo>
                <a:lnTo>
                  <a:pt x="838996" y="269361"/>
                </a:lnTo>
                <a:lnTo>
                  <a:pt x="867735" y="303234"/>
                </a:lnTo>
                <a:lnTo>
                  <a:pt x="894612" y="338666"/>
                </a:lnTo>
                <a:lnTo>
                  <a:pt x="919550" y="375582"/>
                </a:lnTo>
                <a:lnTo>
                  <a:pt x="942473" y="413905"/>
                </a:lnTo>
                <a:lnTo>
                  <a:pt x="963306" y="453560"/>
                </a:lnTo>
                <a:lnTo>
                  <a:pt x="981972" y="494470"/>
                </a:lnTo>
                <a:lnTo>
                  <a:pt x="998395" y="536561"/>
                </a:lnTo>
                <a:lnTo>
                  <a:pt x="1012500" y="579754"/>
                </a:lnTo>
                <a:lnTo>
                  <a:pt x="1024211" y="623976"/>
                </a:lnTo>
                <a:lnTo>
                  <a:pt x="1033452" y="669150"/>
                </a:lnTo>
                <a:lnTo>
                  <a:pt x="1040146" y="715200"/>
                </a:lnTo>
                <a:lnTo>
                  <a:pt x="1044017" y="759730"/>
                </a:lnTo>
                <a:lnTo>
                  <a:pt x="1044017" y="859519"/>
                </a:lnTo>
                <a:lnTo>
                  <a:pt x="1040146" y="904049"/>
                </a:lnTo>
                <a:lnTo>
                  <a:pt x="1033452" y="950099"/>
                </a:lnTo>
                <a:lnTo>
                  <a:pt x="1024211" y="995273"/>
                </a:lnTo>
                <a:lnTo>
                  <a:pt x="1015359" y="1028700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029200" y="152562"/>
            <a:ext cx="8910320" cy="894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700" b="1" dirty="0">
                <a:solidFill>
                  <a:srgbClr val="035C61"/>
                </a:solidFill>
                <a:latin typeface="Arial" panose="020B0604020202020204"/>
                <a:cs typeface="Arial" panose="020B0604020202020204"/>
              </a:rPr>
              <a:t>ADMIN</a:t>
            </a:r>
            <a:r>
              <a:rPr sz="5700" b="1" spc="-105" dirty="0">
                <a:solidFill>
                  <a:srgbClr val="035C6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5700" b="1" dirty="0">
                <a:solidFill>
                  <a:srgbClr val="035C61"/>
                </a:solidFill>
                <a:latin typeface="Arial" panose="020B0604020202020204"/>
                <a:cs typeface="Arial" panose="020B0604020202020204"/>
              </a:rPr>
              <a:t>PRODUCTS</a:t>
            </a:r>
            <a:r>
              <a:rPr sz="5700" b="1" spc="-105" dirty="0">
                <a:solidFill>
                  <a:srgbClr val="035C6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5700" b="1" spc="-20" dirty="0">
                <a:solidFill>
                  <a:srgbClr val="035C61"/>
                </a:solidFill>
                <a:latin typeface="Arial" panose="020B0604020202020204"/>
                <a:cs typeface="Arial" panose="020B0604020202020204"/>
              </a:rPr>
              <a:t>PAGE</a:t>
            </a:r>
            <a:endParaRPr sz="570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485900"/>
            <a:ext cx="14403600" cy="81020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8800" y="495300"/>
            <a:ext cx="6934200" cy="877163"/>
          </a:xfrm>
        </p:spPr>
        <p:txBody>
          <a:bodyPr/>
          <a:lstStyle/>
          <a:p>
            <a:r>
              <a:rPr lang="en-US" sz="5700" dirty="0" smtClean="0">
                <a:solidFill>
                  <a:schemeClr val="tx2"/>
                </a:solidFill>
              </a:rPr>
              <a:t>Admin Edit Product</a:t>
            </a:r>
            <a:endParaRPr lang="en-IN" sz="5700" dirty="0">
              <a:solidFill>
                <a:schemeClr val="tx2"/>
              </a:solidFill>
            </a:endParaRPr>
          </a:p>
        </p:txBody>
      </p:sp>
      <p:pic>
        <p:nvPicPr>
          <p:cNvPr id="3" name="Picture 2" descr="C:\Users\Shanm\Pictures\Screenshots\Add Product modal.pngAdd Product modal"/>
          <p:cNvPicPr>
            <a:picLocks noChangeAspect="1"/>
          </p:cNvPicPr>
          <p:nvPr/>
        </p:nvPicPr>
        <p:blipFill>
          <a:blip r:embed="rId1"/>
          <a:srcRect t="2" b="2"/>
          <a:stretch>
            <a:fillRect/>
          </a:stretch>
        </p:blipFill>
        <p:spPr>
          <a:xfrm>
            <a:off x="2057400" y="1638300"/>
            <a:ext cx="14403600" cy="81020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881967" y="0"/>
            <a:ext cx="9406032" cy="10287000"/>
            <a:chOff x="8881967" y="0"/>
            <a:chExt cx="9406032" cy="10287000"/>
          </a:xfrm>
        </p:grpSpPr>
        <p:sp>
          <p:nvSpPr>
            <p:cNvPr id="3" name="object 3"/>
            <p:cNvSpPr/>
            <p:nvPr/>
          </p:nvSpPr>
          <p:spPr>
            <a:xfrm>
              <a:off x="8881967" y="0"/>
              <a:ext cx="5657850" cy="2828925"/>
            </a:xfrm>
            <a:custGeom>
              <a:avLst/>
              <a:gdLst/>
              <a:ahLst/>
              <a:cxnLst/>
              <a:rect l="l" t="t" r="r" b="b"/>
              <a:pathLst>
                <a:path w="5657850" h="2828925">
                  <a:moveTo>
                    <a:pt x="2828924" y="2828924"/>
                  </a:moveTo>
                  <a:lnTo>
                    <a:pt x="2780698" y="2828521"/>
                  </a:lnTo>
                  <a:lnTo>
                    <a:pt x="2732668" y="2827317"/>
                  </a:lnTo>
                  <a:lnTo>
                    <a:pt x="2684838" y="2825318"/>
                  </a:lnTo>
                  <a:lnTo>
                    <a:pt x="2637217" y="2822531"/>
                  </a:lnTo>
                  <a:lnTo>
                    <a:pt x="2589809" y="2818961"/>
                  </a:lnTo>
                  <a:lnTo>
                    <a:pt x="2542622" y="2814616"/>
                  </a:lnTo>
                  <a:lnTo>
                    <a:pt x="2495663" y="2809501"/>
                  </a:lnTo>
                  <a:lnTo>
                    <a:pt x="2448936" y="2803624"/>
                  </a:lnTo>
                  <a:lnTo>
                    <a:pt x="2402449" y="2796989"/>
                  </a:lnTo>
                  <a:lnTo>
                    <a:pt x="2356209" y="2789605"/>
                  </a:lnTo>
                  <a:lnTo>
                    <a:pt x="2310220" y="2781477"/>
                  </a:lnTo>
                  <a:lnTo>
                    <a:pt x="2264491" y="2772611"/>
                  </a:lnTo>
                  <a:lnTo>
                    <a:pt x="2219027" y="2763014"/>
                  </a:lnTo>
                  <a:lnTo>
                    <a:pt x="2173834" y="2752692"/>
                  </a:lnTo>
                  <a:lnTo>
                    <a:pt x="2128920" y="2741652"/>
                  </a:lnTo>
                  <a:lnTo>
                    <a:pt x="2084289" y="2729901"/>
                  </a:lnTo>
                  <a:lnTo>
                    <a:pt x="2039950" y="2717443"/>
                  </a:lnTo>
                  <a:lnTo>
                    <a:pt x="1995908" y="2704287"/>
                  </a:lnTo>
                  <a:lnTo>
                    <a:pt x="1952169" y="2690437"/>
                  </a:lnTo>
                  <a:lnTo>
                    <a:pt x="1908740" y="2675902"/>
                  </a:lnTo>
                  <a:lnTo>
                    <a:pt x="1865628" y="2660686"/>
                  </a:lnTo>
                  <a:lnTo>
                    <a:pt x="1822838" y="2644796"/>
                  </a:lnTo>
                  <a:lnTo>
                    <a:pt x="1780377" y="2628240"/>
                  </a:lnTo>
                  <a:lnTo>
                    <a:pt x="1738251" y="2611022"/>
                  </a:lnTo>
                  <a:lnTo>
                    <a:pt x="1696468" y="2593150"/>
                  </a:lnTo>
                  <a:lnTo>
                    <a:pt x="1655032" y="2574630"/>
                  </a:lnTo>
                  <a:lnTo>
                    <a:pt x="1613952" y="2555468"/>
                  </a:lnTo>
                  <a:lnTo>
                    <a:pt x="1573232" y="2535671"/>
                  </a:lnTo>
                  <a:lnTo>
                    <a:pt x="1532879" y="2515244"/>
                  </a:lnTo>
                  <a:lnTo>
                    <a:pt x="1492900" y="2494195"/>
                  </a:lnTo>
                  <a:lnTo>
                    <a:pt x="1453302" y="2472530"/>
                  </a:lnTo>
                  <a:lnTo>
                    <a:pt x="1414089" y="2450255"/>
                  </a:lnTo>
                  <a:lnTo>
                    <a:pt x="1375270" y="2427377"/>
                  </a:lnTo>
                  <a:lnTo>
                    <a:pt x="1336850" y="2403902"/>
                  </a:lnTo>
                  <a:lnTo>
                    <a:pt x="1298835" y="2379835"/>
                  </a:lnTo>
                  <a:lnTo>
                    <a:pt x="1261233" y="2355185"/>
                  </a:lnTo>
                  <a:lnTo>
                    <a:pt x="1224049" y="2329957"/>
                  </a:lnTo>
                  <a:lnTo>
                    <a:pt x="1187289" y="2304157"/>
                  </a:lnTo>
                  <a:lnTo>
                    <a:pt x="1150961" y="2277792"/>
                  </a:lnTo>
                  <a:lnTo>
                    <a:pt x="1115071" y="2250868"/>
                  </a:lnTo>
                  <a:lnTo>
                    <a:pt x="1079624" y="2223392"/>
                  </a:lnTo>
                  <a:lnTo>
                    <a:pt x="1044627" y="2195369"/>
                  </a:lnTo>
                  <a:lnTo>
                    <a:pt x="1010088" y="2166808"/>
                  </a:lnTo>
                  <a:lnTo>
                    <a:pt x="976011" y="2137712"/>
                  </a:lnTo>
                  <a:lnTo>
                    <a:pt x="942404" y="2108090"/>
                  </a:lnTo>
                  <a:lnTo>
                    <a:pt x="909272" y="2077948"/>
                  </a:lnTo>
                  <a:lnTo>
                    <a:pt x="876623" y="2047291"/>
                  </a:lnTo>
                  <a:lnTo>
                    <a:pt x="844462" y="2016127"/>
                  </a:lnTo>
                  <a:lnTo>
                    <a:pt x="812797" y="1984461"/>
                  </a:lnTo>
                  <a:lnTo>
                    <a:pt x="781632" y="1952301"/>
                  </a:lnTo>
                  <a:lnTo>
                    <a:pt x="750976" y="1919651"/>
                  </a:lnTo>
                  <a:lnTo>
                    <a:pt x="720833" y="1886520"/>
                  </a:lnTo>
                  <a:lnTo>
                    <a:pt x="691211" y="1852913"/>
                  </a:lnTo>
                  <a:lnTo>
                    <a:pt x="662116" y="1818836"/>
                  </a:lnTo>
                  <a:lnTo>
                    <a:pt x="633554" y="1784296"/>
                  </a:lnTo>
                  <a:lnTo>
                    <a:pt x="605532" y="1749300"/>
                  </a:lnTo>
                  <a:lnTo>
                    <a:pt x="578056" y="1713853"/>
                  </a:lnTo>
                  <a:lnTo>
                    <a:pt x="551132" y="1677962"/>
                  </a:lnTo>
                  <a:lnTo>
                    <a:pt x="524767" y="1641634"/>
                  </a:lnTo>
                  <a:lnTo>
                    <a:pt x="498967" y="1604875"/>
                  </a:lnTo>
                  <a:lnTo>
                    <a:pt x="473739" y="1567691"/>
                  </a:lnTo>
                  <a:lnTo>
                    <a:pt x="449088" y="1530088"/>
                  </a:lnTo>
                  <a:lnTo>
                    <a:pt x="425022" y="1492074"/>
                  </a:lnTo>
                  <a:lnTo>
                    <a:pt x="401547" y="1453654"/>
                  </a:lnTo>
                  <a:lnTo>
                    <a:pt x="378668" y="1414834"/>
                  </a:lnTo>
                  <a:lnTo>
                    <a:pt x="356393" y="1375622"/>
                  </a:lnTo>
                  <a:lnTo>
                    <a:pt x="334728" y="1336023"/>
                  </a:lnTo>
                  <a:lnTo>
                    <a:pt x="313679" y="1296044"/>
                  </a:lnTo>
                  <a:lnTo>
                    <a:pt x="293253" y="1255692"/>
                  </a:lnTo>
                  <a:lnTo>
                    <a:pt x="273456" y="1214972"/>
                  </a:lnTo>
                  <a:lnTo>
                    <a:pt x="254294" y="1173891"/>
                  </a:lnTo>
                  <a:lnTo>
                    <a:pt x="235774" y="1132456"/>
                  </a:lnTo>
                  <a:lnTo>
                    <a:pt x="217902" y="1090672"/>
                  </a:lnTo>
                  <a:lnTo>
                    <a:pt x="200684" y="1048547"/>
                  </a:lnTo>
                  <a:lnTo>
                    <a:pt x="184127" y="1006086"/>
                  </a:lnTo>
                  <a:lnTo>
                    <a:pt x="168238" y="963296"/>
                  </a:lnTo>
                  <a:lnTo>
                    <a:pt x="153022" y="920183"/>
                  </a:lnTo>
                  <a:lnTo>
                    <a:pt x="138486" y="876755"/>
                  </a:lnTo>
                  <a:lnTo>
                    <a:pt x="124637" y="833016"/>
                  </a:lnTo>
                  <a:lnTo>
                    <a:pt x="111480" y="788974"/>
                  </a:lnTo>
                  <a:lnTo>
                    <a:pt x="99023" y="744634"/>
                  </a:lnTo>
                  <a:lnTo>
                    <a:pt x="87271" y="700004"/>
                  </a:lnTo>
                  <a:lnTo>
                    <a:pt x="76231" y="655089"/>
                  </a:lnTo>
                  <a:lnTo>
                    <a:pt x="65910" y="609897"/>
                  </a:lnTo>
                  <a:lnTo>
                    <a:pt x="56313" y="564433"/>
                  </a:lnTo>
                  <a:lnTo>
                    <a:pt x="47447" y="518703"/>
                  </a:lnTo>
                  <a:lnTo>
                    <a:pt x="39319" y="472715"/>
                  </a:lnTo>
                  <a:lnTo>
                    <a:pt x="31934" y="426474"/>
                  </a:lnTo>
                  <a:lnTo>
                    <a:pt x="25300" y="379988"/>
                  </a:lnTo>
                  <a:lnTo>
                    <a:pt x="19422" y="333261"/>
                  </a:lnTo>
                  <a:lnTo>
                    <a:pt x="14308" y="286301"/>
                  </a:lnTo>
                  <a:lnTo>
                    <a:pt x="9962" y="239114"/>
                  </a:lnTo>
                  <a:lnTo>
                    <a:pt x="6393" y="191707"/>
                  </a:lnTo>
                  <a:lnTo>
                    <a:pt x="3605" y="144085"/>
                  </a:lnTo>
                  <a:lnTo>
                    <a:pt x="1606" y="96256"/>
                  </a:lnTo>
                  <a:lnTo>
                    <a:pt x="402" y="48225"/>
                  </a:lnTo>
                  <a:lnTo>
                    <a:pt x="0" y="0"/>
                  </a:lnTo>
                  <a:lnTo>
                    <a:pt x="5657849" y="0"/>
                  </a:lnTo>
                  <a:lnTo>
                    <a:pt x="5657446" y="48225"/>
                  </a:lnTo>
                  <a:lnTo>
                    <a:pt x="5656242" y="96256"/>
                  </a:lnTo>
                  <a:lnTo>
                    <a:pt x="5654243" y="144085"/>
                  </a:lnTo>
                  <a:lnTo>
                    <a:pt x="5651456" y="191707"/>
                  </a:lnTo>
                  <a:lnTo>
                    <a:pt x="5647886" y="239114"/>
                  </a:lnTo>
                  <a:lnTo>
                    <a:pt x="5643541" y="286301"/>
                  </a:lnTo>
                  <a:lnTo>
                    <a:pt x="5638426" y="333261"/>
                  </a:lnTo>
                  <a:lnTo>
                    <a:pt x="5632548" y="379988"/>
                  </a:lnTo>
                  <a:lnTo>
                    <a:pt x="5625914" y="426474"/>
                  </a:lnTo>
                  <a:lnTo>
                    <a:pt x="5618530" y="472715"/>
                  </a:lnTo>
                  <a:lnTo>
                    <a:pt x="5610401" y="518703"/>
                  </a:lnTo>
                  <a:lnTo>
                    <a:pt x="5601535" y="564433"/>
                  </a:lnTo>
                  <a:lnTo>
                    <a:pt x="5591939" y="609897"/>
                  </a:lnTo>
                  <a:lnTo>
                    <a:pt x="5581617" y="655089"/>
                  </a:lnTo>
                  <a:lnTo>
                    <a:pt x="5570577" y="700004"/>
                  </a:lnTo>
                  <a:lnTo>
                    <a:pt x="5558825" y="744634"/>
                  </a:lnTo>
                  <a:lnTo>
                    <a:pt x="5546368" y="788974"/>
                  </a:lnTo>
                  <a:lnTo>
                    <a:pt x="5533211" y="833016"/>
                  </a:lnTo>
                  <a:lnTo>
                    <a:pt x="5519362" y="876755"/>
                  </a:lnTo>
                  <a:lnTo>
                    <a:pt x="5504826" y="920183"/>
                  </a:lnTo>
                  <a:lnTo>
                    <a:pt x="5489610" y="963296"/>
                  </a:lnTo>
                  <a:lnTo>
                    <a:pt x="5473721" y="1006086"/>
                  </a:lnTo>
                  <a:lnTo>
                    <a:pt x="5457164" y="1048547"/>
                  </a:lnTo>
                  <a:lnTo>
                    <a:pt x="5439947" y="1090672"/>
                  </a:lnTo>
                  <a:lnTo>
                    <a:pt x="5422075" y="1132456"/>
                  </a:lnTo>
                  <a:lnTo>
                    <a:pt x="5403554" y="1173891"/>
                  </a:lnTo>
                  <a:lnTo>
                    <a:pt x="5384392" y="1214972"/>
                  </a:lnTo>
                  <a:lnTo>
                    <a:pt x="5364595" y="1255692"/>
                  </a:lnTo>
                  <a:lnTo>
                    <a:pt x="5344169" y="1296044"/>
                  </a:lnTo>
                  <a:lnTo>
                    <a:pt x="5323120" y="1336023"/>
                  </a:lnTo>
                  <a:lnTo>
                    <a:pt x="5301455" y="1375622"/>
                  </a:lnTo>
                  <a:lnTo>
                    <a:pt x="5279180" y="1414834"/>
                  </a:lnTo>
                  <a:lnTo>
                    <a:pt x="5256302" y="1453654"/>
                  </a:lnTo>
                  <a:lnTo>
                    <a:pt x="5232826" y="1492074"/>
                  </a:lnTo>
                  <a:lnTo>
                    <a:pt x="5208760" y="1530088"/>
                  </a:lnTo>
                  <a:lnTo>
                    <a:pt x="5184110" y="1567691"/>
                  </a:lnTo>
                  <a:lnTo>
                    <a:pt x="5158881" y="1604875"/>
                  </a:lnTo>
                  <a:lnTo>
                    <a:pt x="5133081" y="1641634"/>
                  </a:lnTo>
                  <a:lnTo>
                    <a:pt x="5106716" y="1677962"/>
                  </a:lnTo>
                  <a:lnTo>
                    <a:pt x="5079793" y="1713853"/>
                  </a:lnTo>
                  <a:lnTo>
                    <a:pt x="5052316" y="1749300"/>
                  </a:lnTo>
                  <a:lnTo>
                    <a:pt x="5024294" y="1784296"/>
                  </a:lnTo>
                  <a:lnTo>
                    <a:pt x="4995732" y="1818836"/>
                  </a:lnTo>
                  <a:lnTo>
                    <a:pt x="4966637" y="1852913"/>
                  </a:lnTo>
                  <a:lnTo>
                    <a:pt x="4937015" y="1886520"/>
                  </a:lnTo>
                  <a:lnTo>
                    <a:pt x="4906873" y="1919651"/>
                  </a:lnTo>
                  <a:lnTo>
                    <a:pt x="4876216" y="1952301"/>
                  </a:lnTo>
                  <a:lnTo>
                    <a:pt x="4845052" y="1984461"/>
                  </a:lnTo>
                  <a:lnTo>
                    <a:pt x="4813386" y="2016127"/>
                  </a:lnTo>
                  <a:lnTo>
                    <a:pt x="4781225" y="2047291"/>
                  </a:lnTo>
                  <a:lnTo>
                    <a:pt x="4748576" y="2077948"/>
                  </a:lnTo>
                  <a:lnTo>
                    <a:pt x="4715445" y="2108090"/>
                  </a:lnTo>
                  <a:lnTo>
                    <a:pt x="4681837" y="2137712"/>
                  </a:lnTo>
                  <a:lnTo>
                    <a:pt x="4647761" y="2166808"/>
                  </a:lnTo>
                  <a:lnTo>
                    <a:pt x="4613221" y="2195369"/>
                  </a:lnTo>
                  <a:lnTo>
                    <a:pt x="4578224" y="2223392"/>
                  </a:lnTo>
                  <a:lnTo>
                    <a:pt x="4542778" y="2250868"/>
                  </a:lnTo>
                  <a:lnTo>
                    <a:pt x="4506887" y="2277792"/>
                  </a:lnTo>
                  <a:lnTo>
                    <a:pt x="4470559" y="2304157"/>
                  </a:lnTo>
                  <a:lnTo>
                    <a:pt x="4433799" y="2329957"/>
                  </a:lnTo>
                  <a:lnTo>
                    <a:pt x="4396615" y="2355185"/>
                  </a:lnTo>
                  <a:lnTo>
                    <a:pt x="4359013" y="2379835"/>
                  </a:lnTo>
                  <a:lnTo>
                    <a:pt x="4320998" y="2403902"/>
                  </a:lnTo>
                  <a:lnTo>
                    <a:pt x="4282578" y="2427377"/>
                  </a:lnTo>
                  <a:lnTo>
                    <a:pt x="4243759" y="2450255"/>
                  </a:lnTo>
                  <a:lnTo>
                    <a:pt x="4204547" y="2472530"/>
                  </a:lnTo>
                  <a:lnTo>
                    <a:pt x="4164948" y="2494195"/>
                  </a:lnTo>
                  <a:lnTo>
                    <a:pt x="4124969" y="2515244"/>
                  </a:lnTo>
                  <a:lnTo>
                    <a:pt x="4084617" y="2535671"/>
                  </a:lnTo>
                  <a:lnTo>
                    <a:pt x="4043897" y="2555468"/>
                  </a:lnTo>
                  <a:lnTo>
                    <a:pt x="4002816" y="2574630"/>
                  </a:lnTo>
                  <a:lnTo>
                    <a:pt x="3961380" y="2593150"/>
                  </a:lnTo>
                  <a:lnTo>
                    <a:pt x="3919597" y="2611022"/>
                  </a:lnTo>
                  <a:lnTo>
                    <a:pt x="3877471" y="2628240"/>
                  </a:lnTo>
                  <a:lnTo>
                    <a:pt x="3835011" y="2644796"/>
                  </a:lnTo>
                  <a:lnTo>
                    <a:pt x="3792221" y="2660686"/>
                  </a:lnTo>
                  <a:lnTo>
                    <a:pt x="3749108" y="2675902"/>
                  </a:lnTo>
                  <a:lnTo>
                    <a:pt x="3705679" y="2690437"/>
                  </a:lnTo>
                  <a:lnTo>
                    <a:pt x="3661941" y="2704287"/>
                  </a:lnTo>
                  <a:lnTo>
                    <a:pt x="3617898" y="2717443"/>
                  </a:lnTo>
                  <a:lnTo>
                    <a:pt x="3573559" y="2729901"/>
                  </a:lnTo>
                  <a:lnTo>
                    <a:pt x="3528929" y="2741652"/>
                  </a:lnTo>
                  <a:lnTo>
                    <a:pt x="3484014" y="2752692"/>
                  </a:lnTo>
                  <a:lnTo>
                    <a:pt x="3438822" y="2763014"/>
                  </a:lnTo>
                  <a:lnTo>
                    <a:pt x="3393357" y="2772611"/>
                  </a:lnTo>
                  <a:lnTo>
                    <a:pt x="3347628" y="2781477"/>
                  </a:lnTo>
                  <a:lnTo>
                    <a:pt x="3301640" y="2789605"/>
                  </a:lnTo>
                  <a:lnTo>
                    <a:pt x="3255399" y="2796989"/>
                  </a:lnTo>
                  <a:lnTo>
                    <a:pt x="3208912" y="2803624"/>
                  </a:lnTo>
                  <a:lnTo>
                    <a:pt x="3162186" y="2809501"/>
                  </a:lnTo>
                  <a:lnTo>
                    <a:pt x="3115226" y="2814616"/>
                  </a:lnTo>
                  <a:lnTo>
                    <a:pt x="3068039" y="2818961"/>
                  </a:lnTo>
                  <a:lnTo>
                    <a:pt x="3020632" y="2822531"/>
                  </a:lnTo>
                  <a:lnTo>
                    <a:pt x="2973010" y="2825318"/>
                  </a:lnTo>
                  <a:lnTo>
                    <a:pt x="2925181" y="2827317"/>
                  </a:lnTo>
                  <a:lnTo>
                    <a:pt x="2877150" y="2828521"/>
                  </a:lnTo>
                  <a:lnTo>
                    <a:pt x="2828924" y="2828924"/>
                  </a:lnTo>
                  <a:close/>
                </a:path>
              </a:pathLst>
            </a:custGeom>
            <a:solidFill>
              <a:srgbClr val="0F676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1710891" y="0"/>
              <a:ext cx="6577108" cy="102870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972133"/>
            <a:ext cx="2621915" cy="749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750" spc="-85" dirty="0"/>
              <a:t>Overview</a:t>
            </a:r>
            <a:endParaRPr sz="4750"/>
          </a:p>
        </p:txBody>
      </p:sp>
      <p:sp>
        <p:nvSpPr>
          <p:cNvPr id="7" name="object 7"/>
          <p:cNvSpPr/>
          <p:nvPr/>
        </p:nvSpPr>
        <p:spPr>
          <a:xfrm>
            <a:off x="0" y="8567820"/>
            <a:ext cx="1695450" cy="1719580"/>
          </a:xfrm>
          <a:custGeom>
            <a:avLst/>
            <a:gdLst/>
            <a:ahLst/>
            <a:cxnLst/>
            <a:rect l="l" t="t" r="r" b="b"/>
            <a:pathLst>
              <a:path w="1695450" h="1719579">
                <a:moveTo>
                  <a:pt x="1685048" y="1719179"/>
                </a:moveTo>
                <a:lnTo>
                  <a:pt x="0" y="1719179"/>
                </a:lnTo>
                <a:lnTo>
                  <a:pt x="0" y="7512"/>
                </a:lnTo>
                <a:lnTo>
                  <a:pt x="9024" y="6544"/>
                </a:lnTo>
                <a:lnTo>
                  <a:pt x="56333" y="2922"/>
                </a:lnTo>
                <a:lnTo>
                  <a:pt x="104028" y="734"/>
                </a:lnTo>
                <a:lnTo>
                  <a:pt x="152090" y="0"/>
                </a:lnTo>
                <a:lnTo>
                  <a:pt x="200152" y="734"/>
                </a:lnTo>
                <a:lnTo>
                  <a:pt x="247848" y="2922"/>
                </a:lnTo>
                <a:lnTo>
                  <a:pt x="295157" y="6544"/>
                </a:lnTo>
                <a:lnTo>
                  <a:pt x="342057" y="11577"/>
                </a:lnTo>
                <a:lnTo>
                  <a:pt x="388527" y="18000"/>
                </a:lnTo>
                <a:lnTo>
                  <a:pt x="434545" y="25793"/>
                </a:lnTo>
                <a:lnTo>
                  <a:pt x="480091" y="34933"/>
                </a:lnTo>
                <a:lnTo>
                  <a:pt x="525143" y="45399"/>
                </a:lnTo>
                <a:lnTo>
                  <a:pt x="569680" y="57170"/>
                </a:lnTo>
                <a:lnTo>
                  <a:pt x="613680" y="70225"/>
                </a:lnTo>
                <a:lnTo>
                  <a:pt x="657121" y="84542"/>
                </a:lnTo>
                <a:lnTo>
                  <a:pt x="699984" y="100100"/>
                </a:lnTo>
                <a:lnTo>
                  <a:pt x="742245" y="116878"/>
                </a:lnTo>
                <a:lnTo>
                  <a:pt x="783885" y="134853"/>
                </a:lnTo>
                <a:lnTo>
                  <a:pt x="824881" y="154006"/>
                </a:lnTo>
                <a:lnTo>
                  <a:pt x="865213" y="174314"/>
                </a:lnTo>
                <a:lnTo>
                  <a:pt x="904858" y="195757"/>
                </a:lnTo>
                <a:lnTo>
                  <a:pt x="943796" y="218312"/>
                </a:lnTo>
                <a:lnTo>
                  <a:pt x="982005" y="241959"/>
                </a:lnTo>
                <a:lnTo>
                  <a:pt x="1019464" y="266676"/>
                </a:lnTo>
                <a:lnTo>
                  <a:pt x="1056152" y="292442"/>
                </a:lnTo>
                <a:lnTo>
                  <a:pt x="1092047" y="319235"/>
                </a:lnTo>
                <a:lnTo>
                  <a:pt x="1127128" y="347035"/>
                </a:lnTo>
                <a:lnTo>
                  <a:pt x="1161373" y="375819"/>
                </a:lnTo>
                <a:lnTo>
                  <a:pt x="1194761" y="405567"/>
                </a:lnTo>
                <a:lnTo>
                  <a:pt x="1227272" y="436257"/>
                </a:lnTo>
                <a:lnTo>
                  <a:pt x="1258883" y="467868"/>
                </a:lnTo>
                <a:lnTo>
                  <a:pt x="1289573" y="500378"/>
                </a:lnTo>
                <a:lnTo>
                  <a:pt x="1319321" y="533767"/>
                </a:lnTo>
                <a:lnTo>
                  <a:pt x="1348105" y="568012"/>
                </a:lnTo>
                <a:lnTo>
                  <a:pt x="1375905" y="603093"/>
                </a:lnTo>
                <a:lnTo>
                  <a:pt x="1402698" y="638988"/>
                </a:lnTo>
                <a:lnTo>
                  <a:pt x="1428464" y="675675"/>
                </a:lnTo>
                <a:lnTo>
                  <a:pt x="1453181" y="713134"/>
                </a:lnTo>
                <a:lnTo>
                  <a:pt x="1476828" y="751344"/>
                </a:lnTo>
                <a:lnTo>
                  <a:pt x="1499383" y="790281"/>
                </a:lnTo>
                <a:lnTo>
                  <a:pt x="1520825" y="829927"/>
                </a:lnTo>
                <a:lnTo>
                  <a:pt x="1541134" y="870258"/>
                </a:lnTo>
                <a:lnTo>
                  <a:pt x="1560286" y="911255"/>
                </a:lnTo>
                <a:lnTo>
                  <a:pt x="1578262" y="952894"/>
                </a:lnTo>
                <a:lnTo>
                  <a:pt x="1595040" y="995156"/>
                </a:lnTo>
                <a:lnTo>
                  <a:pt x="1610598" y="1038018"/>
                </a:lnTo>
                <a:lnTo>
                  <a:pt x="1624915" y="1081460"/>
                </a:lnTo>
                <a:lnTo>
                  <a:pt x="1637969" y="1125460"/>
                </a:lnTo>
                <a:lnTo>
                  <a:pt x="1649741" y="1169996"/>
                </a:lnTo>
                <a:lnTo>
                  <a:pt x="1660207" y="1215048"/>
                </a:lnTo>
                <a:lnTo>
                  <a:pt x="1669347" y="1260594"/>
                </a:lnTo>
                <a:lnTo>
                  <a:pt x="1677139" y="1306613"/>
                </a:lnTo>
                <a:lnTo>
                  <a:pt x="1683563" y="1353083"/>
                </a:lnTo>
                <a:lnTo>
                  <a:pt x="1688596" y="1399983"/>
                </a:lnTo>
                <a:lnTo>
                  <a:pt x="1692217" y="1447291"/>
                </a:lnTo>
                <a:lnTo>
                  <a:pt x="1694406" y="1494987"/>
                </a:lnTo>
                <a:lnTo>
                  <a:pt x="1695140" y="1543049"/>
                </a:lnTo>
                <a:lnTo>
                  <a:pt x="1694406" y="1591111"/>
                </a:lnTo>
                <a:lnTo>
                  <a:pt x="1692217" y="1638807"/>
                </a:lnTo>
                <a:lnTo>
                  <a:pt x="1688596" y="1686116"/>
                </a:lnTo>
                <a:lnTo>
                  <a:pt x="1685048" y="1719179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3499" y="2660669"/>
            <a:ext cx="114300" cy="1142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3499" y="3289319"/>
            <a:ext cx="114300" cy="1142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3499" y="3917969"/>
            <a:ext cx="114300" cy="1142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3499" y="5175269"/>
            <a:ext cx="114300" cy="1142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3499" y="5803919"/>
            <a:ext cx="114300" cy="1142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3499" y="6432569"/>
            <a:ext cx="114300" cy="11429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3499" y="7061219"/>
            <a:ext cx="114300" cy="11429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3499" y="7689869"/>
            <a:ext cx="114300" cy="11429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620390" y="2261883"/>
            <a:ext cx="8006080" cy="5683250"/>
          </a:xfrm>
          <a:prstGeom prst="rect">
            <a:avLst/>
          </a:prstGeom>
        </p:spPr>
        <p:txBody>
          <a:bodyPr vert="horz" wrap="square" lIns="0" tIns="21462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90"/>
              </a:spcBef>
            </a:pPr>
            <a:r>
              <a:rPr sz="2800" spc="200" dirty="0">
                <a:latin typeface="Verdana" panose="020B0604030504040204"/>
                <a:cs typeface="Verdana" panose="020B0604030504040204"/>
              </a:rPr>
              <a:t>Introduction</a:t>
            </a:r>
            <a:endParaRPr sz="2800" dirty="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590"/>
              </a:spcBef>
            </a:pPr>
            <a:r>
              <a:rPr sz="2800" spc="290" dirty="0">
                <a:latin typeface="Verdana" panose="020B0604030504040204"/>
                <a:cs typeface="Verdana" panose="020B0604030504040204"/>
              </a:rPr>
              <a:t>Purpose</a:t>
            </a:r>
            <a:r>
              <a:rPr sz="2800" spc="475" dirty="0">
                <a:latin typeface="Verdana" panose="020B0604030504040204"/>
                <a:cs typeface="Verdana" panose="020B0604030504040204"/>
              </a:rPr>
              <a:t> </a:t>
            </a:r>
            <a:r>
              <a:rPr sz="2800" spc="140" dirty="0">
                <a:latin typeface="Verdana" panose="020B0604030504040204"/>
                <a:cs typeface="Verdana" panose="020B0604030504040204"/>
              </a:rPr>
              <a:t>and</a:t>
            </a:r>
            <a:r>
              <a:rPr sz="2800" spc="480" dirty="0">
                <a:latin typeface="Verdana" panose="020B0604030504040204"/>
                <a:cs typeface="Verdana" panose="020B0604030504040204"/>
              </a:rPr>
              <a:t> </a:t>
            </a:r>
            <a:r>
              <a:rPr sz="2800" spc="270" dirty="0">
                <a:latin typeface="Verdana" panose="020B0604030504040204"/>
                <a:cs typeface="Verdana" panose="020B0604030504040204"/>
              </a:rPr>
              <a:t>Objectives</a:t>
            </a:r>
            <a:endParaRPr sz="2800" dirty="0">
              <a:latin typeface="Verdana" panose="020B0604030504040204"/>
              <a:cs typeface="Verdana" panose="020B0604030504040204"/>
            </a:endParaRPr>
          </a:p>
          <a:p>
            <a:pPr marL="12700" marR="5080">
              <a:lnSpc>
                <a:spcPct val="147000"/>
              </a:lnSpc>
            </a:pPr>
            <a:r>
              <a:rPr sz="2800" spc="300" dirty="0">
                <a:latin typeface="Verdana" panose="020B0604030504040204"/>
                <a:cs typeface="Verdana" panose="020B0604030504040204"/>
              </a:rPr>
              <a:t>Challenges</a:t>
            </a:r>
            <a:r>
              <a:rPr sz="2800" spc="495" dirty="0">
                <a:latin typeface="Verdana" panose="020B0604030504040204"/>
                <a:cs typeface="Verdana" panose="020B0604030504040204"/>
              </a:rPr>
              <a:t> </a:t>
            </a:r>
            <a:r>
              <a:rPr sz="2800" dirty="0">
                <a:latin typeface="Verdana" panose="020B0604030504040204"/>
                <a:cs typeface="Verdana" panose="020B0604030504040204"/>
              </a:rPr>
              <a:t>in</a:t>
            </a:r>
            <a:r>
              <a:rPr sz="2800" spc="495" dirty="0">
                <a:latin typeface="Verdana" panose="020B0604030504040204"/>
                <a:cs typeface="Verdana" panose="020B0604030504040204"/>
              </a:rPr>
              <a:t> </a:t>
            </a:r>
            <a:r>
              <a:rPr sz="2800" spc="160" dirty="0">
                <a:latin typeface="Verdana" panose="020B0604030504040204"/>
                <a:cs typeface="Verdana" panose="020B0604030504040204"/>
              </a:rPr>
              <a:t>the</a:t>
            </a:r>
            <a:r>
              <a:rPr sz="2800" spc="495" dirty="0">
                <a:latin typeface="Verdana" panose="020B0604030504040204"/>
                <a:cs typeface="Verdana" panose="020B0604030504040204"/>
              </a:rPr>
              <a:t> </a:t>
            </a:r>
            <a:r>
              <a:rPr sz="2800" spc="245" dirty="0">
                <a:latin typeface="Verdana" panose="020B0604030504040204"/>
                <a:cs typeface="Verdana" panose="020B0604030504040204"/>
              </a:rPr>
              <a:t>Organic</a:t>
            </a:r>
            <a:r>
              <a:rPr sz="2800" spc="495" dirty="0">
                <a:latin typeface="Verdana" panose="020B0604030504040204"/>
                <a:cs typeface="Verdana" panose="020B0604030504040204"/>
              </a:rPr>
              <a:t> </a:t>
            </a:r>
            <a:r>
              <a:rPr sz="2800" spc="229" dirty="0">
                <a:latin typeface="Verdana" panose="020B0604030504040204"/>
                <a:cs typeface="Verdana" panose="020B0604030504040204"/>
              </a:rPr>
              <a:t>Market</a:t>
            </a:r>
            <a:r>
              <a:rPr sz="2800" spc="495" dirty="0">
                <a:latin typeface="Verdana" panose="020B0604030504040204"/>
                <a:cs typeface="Verdana" panose="020B0604030504040204"/>
              </a:rPr>
              <a:t> </a:t>
            </a:r>
            <a:r>
              <a:rPr sz="2800" spc="114" dirty="0">
                <a:latin typeface="Verdana" panose="020B0604030504040204"/>
                <a:cs typeface="Verdana" panose="020B0604030504040204"/>
              </a:rPr>
              <a:t>and </a:t>
            </a:r>
            <a:r>
              <a:rPr sz="2800" spc="125" dirty="0">
                <a:latin typeface="Verdana" panose="020B0604030504040204"/>
                <a:cs typeface="Verdana" panose="020B0604030504040204"/>
              </a:rPr>
              <a:t>Our</a:t>
            </a:r>
            <a:r>
              <a:rPr sz="2800" spc="480" dirty="0">
                <a:latin typeface="Verdana" panose="020B0604030504040204"/>
                <a:cs typeface="Verdana" panose="020B0604030504040204"/>
              </a:rPr>
              <a:t> </a:t>
            </a:r>
            <a:r>
              <a:rPr sz="2800" spc="250" dirty="0">
                <a:latin typeface="Verdana" panose="020B0604030504040204"/>
                <a:cs typeface="Verdana" panose="020B0604030504040204"/>
              </a:rPr>
              <a:t>Solutions</a:t>
            </a:r>
            <a:endParaRPr sz="2800" dirty="0">
              <a:latin typeface="Verdana" panose="020B0604030504040204"/>
              <a:cs typeface="Verdana" panose="020B0604030504040204"/>
            </a:endParaRPr>
          </a:p>
          <a:p>
            <a:pPr marL="12700" marR="3942080">
              <a:lnSpc>
                <a:spcPct val="147000"/>
              </a:lnSpc>
            </a:pPr>
            <a:r>
              <a:rPr sz="2800" spc="325" dirty="0">
                <a:latin typeface="Verdana" panose="020B0604030504040204"/>
                <a:cs typeface="Verdana" panose="020B0604030504040204"/>
              </a:rPr>
              <a:t>Technologies</a:t>
            </a:r>
            <a:r>
              <a:rPr sz="2800" spc="509" dirty="0">
                <a:latin typeface="Verdana" panose="020B0604030504040204"/>
                <a:cs typeface="Verdana" panose="020B0604030504040204"/>
              </a:rPr>
              <a:t> </a:t>
            </a:r>
            <a:r>
              <a:rPr sz="2800" spc="260" dirty="0">
                <a:latin typeface="Verdana" panose="020B0604030504040204"/>
                <a:cs typeface="Verdana" panose="020B0604030504040204"/>
              </a:rPr>
              <a:t>Used </a:t>
            </a:r>
            <a:r>
              <a:rPr sz="2800" spc="235" dirty="0">
                <a:latin typeface="Verdana" panose="020B0604030504040204"/>
                <a:cs typeface="Verdana" panose="020B0604030504040204"/>
              </a:rPr>
              <a:t>Requirements</a:t>
            </a:r>
            <a:endParaRPr sz="2800" dirty="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590"/>
              </a:spcBef>
            </a:pPr>
            <a:r>
              <a:rPr sz="2800" spc="290" dirty="0">
                <a:latin typeface="Verdana" panose="020B0604030504040204"/>
                <a:cs typeface="Verdana" panose="020B0604030504040204"/>
              </a:rPr>
              <a:t>Goals</a:t>
            </a:r>
            <a:endParaRPr sz="2800" dirty="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590"/>
              </a:spcBef>
            </a:pPr>
            <a:r>
              <a:rPr sz="2800" spc="250" dirty="0">
                <a:latin typeface="Verdana" panose="020B0604030504040204"/>
                <a:cs typeface="Verdana" panose="020B0604030504040204"/>
              </a:rPr>
              <a:t>Wireframe</a:t>
            </a:r>
            <a:r>
              <a:rPr sz="2800" spc="475" dirty="0">
                <a:latin typeface="Verdana" panose="020B0604030504040204"/>
                <a:cs typeface="Verdana" panose="020B0604030504040204"/>
              </a:rPr>
              <a:t> </a:t>
            </a:r>
            <a:r>
              <a:rPr sz="2800" spc="155" dirty="0">
                <a:latin typeface="Verdana" panose="020B0604030504040204"/>
                <a:cs typeface="Verdana" panose="020B0604030504040204"/>
              </a:rPr>
              <a:t>Diagram</a:t>
            </a:r>
            <a:endParaRPr sz="2800" dirty="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590"/>
              </a:spcBef>
            </a:pPr>
            <a:r>
              <a:rPr sz="2800" spc="280" dirty="0">
                <a:latin typeface="Verdana" panose="020B0604030504040204"/>
                <a:cs typeface="Verdana" panose="020B0604030504040204"/>
              </a:rPr>
              <a:t>Application</a:t>
            </a:r>
            <a:r>
              <a:rPr sz="2800" spc="490" dirty="0">
                <a:latin typeface="Verdana" panose="020B0604030504040204"/>
                <a:cs typeface="Verdana" panose="020B0604030504040204"/>
              </a:rPr>
              <a:t> </a:t>
            </a:r>
            <a:r>
              <a:rPr sz="2800" spc="215" dirty="0">
                <a:latin typeface="Verdana" panose="020B0604030504040204"/>
                <a:cs typeface="Verdana" panose="020B0604030504040204"/>
              </a:rPr>
              <a:t>Overview</a:t>
            </a:r>
            <a:endParaRPr sz="2800" dirty="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17906958" y="9684711"/>
            <a:ext cx="381635" cy="602615"/>
          </a:xfrm>
          <a:custGeom>
            <a:avLst/>
            <a:gdLst/>
            <a:ahLst/>
            <a:cxnLst/>
            <a:rect l="l" t="t" r="r" b="b"/>
            <a:pathLst>
              <a:path w="381634" h="602615">
                <a:moveTo>
                  <a:pt x="381040" y="602288"/>
                </a:moveTo>
                <a:lnTo>
                  <a:pt x="71172" y="602288"/>
                </a:lnTo>
                <a:lnTo>
                  <a:pt x="68257" y="598592"/>
                </a:lnTo>
                <a:lnTo>
                  <a:pt x="44636" y="560034"/>
                </a:lnTo>
                <a:lnTo>
                  <a:pt x="25643" y="518633"/>
                </a:lnTo>
                <a:lnTo>
                  <a:pt x="11635" y="474748"/>
                </a:lnTo>
                <a:lnTo>
                  <a:pt x="2968" y="428735"/>
                </a:lnTo>
                <a:lnTo>
                  <a:pt x="0" y="380952"/>
                </a:lnTo>
                <a:lnTo>
                  <a:pt x="2968" y="333169"/>
                </a:lnTo>
                <a:lnTo>
                  <a:pt x="11635" y="287156"/>
                </a:lnTo>
                <a:lnTo>
                  <a:pt x="25643" y="243271"/>
                </a:lnTo>
                <a:lnTo>
                  <a:pt x="44636" y="201870"/>
                </a:lnTo>
                <a:lnTo>
                  <a:pt x="68257" y="163311"/>
                </a:lnTo>
                <a:lnTo>
                  <a:pt x="96147" y="127952"/>
                </a:lnTo>
                <a:lnTo>
                  <a:pt x="127951" y="96148"/>
                </a:lnTo>
                <a:lnTo>
                  <a:pt x="163311" y="68257"/>
                </a:lnTo>
                <a:lnTo>
                  <a:pt x="201870" y="44637"/>
                </a:lnTo>
                <a:lnTo>
                  <a:pt x="243270" y="25644"/>
                </a:lnTo>
                <a:lnTo>
                  <a:pt x="287155" y="11635"/>
                </a:lnTo>
                <a:lnTo>
                  <a:pt x="333168" y="2968"/>
                </a:lnTo>
                <a:lnTo>
                  <a:pt x="381040" y="0"/>
                </a:lnTo>
                <a:lnTo>
                  <a:pt x="381040" y="602288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9258300"/>
            <a:ext cx="1044575" cy="1028700"/>
          </a:xfrm>
          <a:custGeom>
            <a:avLst/>
            <a:gdLst/>
            <a:ahLst/>
            <a:cxnLst/>
            <a:rect l="l" t="t" r="r" b="b"/>
            <a:pathLst>
              <a:path w="1044575" h="1028700">
                <a:moveTo>
                  <a:pt x="1015359" y="1028700"/>
                </a:moveTo>
                <a:lnTo>
                  <a:pt x="0" y="1028700"/>
                </a:lnTo>
                <a:lnTo>
                  <a:pt x="0" y="35083"/>
                </a:lnTo>
                <a:lnTo>
                  <a:pt x="50319" y="21381"/>
                </a:lnTo>
                <a:lnTo>
                  <a:pt x="95493" y="12140"/>
                </a:lnTo>
                <a:lnTo>
                  <a:pt x="141543" y="5446"/>
                </a:lnTo>
                <a:lnTo>
                  <a:pt x="188393" y="1374"/>
                </a:lnTo>
                <a:lnTo>
                  <a:pt x="235967" y="0"/>
                </a:lnTo>
                <a:lnTo>
                  <a:pt x="283542" y="1374"/>
                </a:lnTo>
                <a:lnTo>
                  <a:pt x="330392" y="5446"/>
                </a:lnTo>
                <a:lnTo>
                  <a:pt x="376442" y="12140"/>
                </a:lnTo>
                <a:lnTo>
                  <a:pt x="421615" y="21381"/>
                </a:lnTo>
                <a:lnTo>
                  <a:pt x="465837" y="33091"/>
                </a:lnTo>
                <a:lnTo>
                  <a:pt x="509031" y="47196"/>
                </a:lnTo>
                <a:lnTo>
                  <a:pt x="551121" y="63620"/>
                </a:lnTo>
                <a:lnTo>
                  <a:pt x="592032" y="82286"/>
                </a:lnTo>
                <a:lnTo>
                  <a:pt x="631687" y="103118"/>
                </a:lnTo>
                <a:lnTo>
                  <a:pt x="670010" y="126042"/>
                </a:lnTo>
                <a:lnTo>
                  <a:pt x="706926" y="150980"/>
                </a:lnTo>
                <a:lnTo>
                  <a:pt x="742358" y="177856"/>
                </a:lnTo>
                <a:lnTo>
                  <a:pt x="776231" y="206596"/>
                </a:lnTo>
                <a:lnTo>
                  <a:pt x="808469" y="237123"/>
                </a:lnTo>
                <a:lnTo>
                  <a:pt x="838996" y="269361"/>
                </a:lnTo>
                <a:lnTo>
                  <a:pt x="867735" y="303234"/>
                </a:lnTo>
                <a:lnTo>
                  <a:pt x="894612" y="338666"/>
                </a:lnTo>
                <a:lnTo>
                  <a:pt x="919550" y="375582"/>
                </a:lnTo>
                <a:lnTo>
                  <a:pt x="942473" y="413905"/>
                </a:lnTo>
                <a:lnTo>
                  <a:pt x="963306" y="453560"/>
                </a:lnTo>
                <a:lnTo>
                  <a:pt x="981972" y="494470"/>
                </a:lnTo>
                <a:lnTo>
                  <a:pt x="998395" y="536561"/>
                </a:lnTo>
                <a:lnTo>
                  <a:pt x="1012500" y="579754"/>
                </a:lnTo>
                <a:lnTo>
                  <a:pt x="1024211" y="623976"/>
                </a:lnTo>
                <a:lnTo>
                  <a:pt x="1033452" y="669150"/>
                </a:lnTo>
                <a:lnTo>
                  <a:pt x="1040146" y="715200"/>
                </a:lnTo>
                <a:lnTo>
                  <a:pt x="1044017" y="759730"/>
                </a:lnTo>
                <a:lnTo>
                  <a:pt x="1044017" y="859519"/>
                </a:lnTo>
                <a:lnTo>
                  <a:pt x="1040146" y="904049"/>
                </a:lnTo>
                <a:lnTo>
                  <a:pt x="1033452" y="950099"/>
                </a:lnTo>
                <a:lnTo>
                  <a:pt x="1024211" y="995273"/>
                </a:lnTo>
                <a:lnTo>
                  <a:pt x="1015359" y="1028700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713730" y="266700"/>
            <a:ext cx="6860540" cy="894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700" b="1" dirty="0">
                <a:solidFill>
                  <a:srgbClr val="035C61"/>
                </a:solidFill>
                <a:latin typeface="Arial" panose="020B0604020202020204"/>
                <a:cs typeface="Arial" panose="020B0604020202020204"/>
              </a:rPr>
              <a:t>ADMIN</a:t>
            </a:r>
            <a:r>
              <a:rPr sz="5700" b="1" spc="-55" dirty="0">
                <a:solidFill>
                  <a:srgbClr val="035C6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5700" b="1" dirty="0">
                <a:solidFill>
                  <a:srgbClr val="035C61"/>
                </a:solidFill>
                <a:latin typeface="Arial" panose="020B0604020202020204"/>
                <a:cs typeface="Arial" panose="020B0604020202020204"/>
              </a:rPr>
              <a:t>USER</a:t>
            </a:r>
            <a:r>
              <a:rPr sz="5700" b="1" spc="-55" dirty="0">
                <a:solidFill>
                  <a:srgbClr val="035C6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5700" b="1" spc="-20" dirty="0">
                <a:solidFill>
                  <a:srgbClr val="035C61"/>
                </a:solidFill>
                <a:latin typeface="Arial" panose="020B0604020202020204"/>
                <a:cs typeface="Arial" panose="020B0604020202020204"/>
              </a:rPr>
              <a:t>PAGE</a:t>
            </a:r>
            <a:endParaRPr sz="570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" name="Picture 1" descr="C:\Users\Shanm\Pictures\Screenshots\Admin UserList.pngAdmin UserList"/>
          <p:cNvPicPr>
            <a:picLocks noChangeAspect="1"/>
          </p:cNvPicPr>
          <p:nvPr/>
        </p:nvPicPr>
        <p:blipFill>
          <a:blip r:embed="rId1"/>
          <a:srcRect t="2" b="2"/>
          <a:stretch>
            <a:fillRect/>
          </a:stretch>
        </p:blipFill>
        <p:spPr>
          <a:xfrm>
            <a:off x="2133600" y="1333500"/>
            <a:ext cx="14403600" cy="81020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0" y="647700"/>
            <a:ext cx="9220200" cy="877163"/>
          </a:xfrm>
        </p:spPr>
        <p:txBody>
          <a:bodyPr/>
          <a:lstStyle/>
          <a:p>
            <a:r>
              <a:rPr lang="en-US" sz="5700" dirty="0" smtClean="0">
                <a:solidFill>
                  <a:schemeClr val="tx2"/>
                </a:solidFill>
              </a:rPr>
              <a:t>Delivery Team </a:t>
            </a:r>
            <a:r>
              <a:rPr lang="en-US" sz="5700" dirty="0">
                <a:solidFill>
                  <a:schemeClr val="tx2"/>
                </a:solidFill>
              </a:rPr>
              <a:t>Login </a:t>
            </a:r>
            <a:r>
              <a:rPr lang="en-US" sz="5700" dirty="0" smtClean="0">
                <a:solidFill>
                  <a:schemeClr val="tx2"/>
                </a:solidFill>
              </a:rPr>
              <a:t>Page</a:t>
            </a:r>
            <a:endParaRPr lang="en-IN" sz="5700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790700"/>
            <a:ext cx="14403600" cy="81020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9600" y="342900"/>
            <a:ext cx="9753600" cy="1754326"/>
          </a:xfrm>
        </p:spPr>
        <p:txBody>
          <a:bodyPr/>
          <a:lstStyle/>
          <a:p>
            <a:r>
              <a:rPr lang="en-US" sz="5700" dirty="0" smtClean="0">
                <a:solidFill>
                  <a:schemeClr val="tx2"/>
                </a:solidFill>
              </a:rPr>
              <a:t>Delivery Team Orders Page</a:t>
            </a:r>
            <a:endParaRPr lang="en-IN" sz="5700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714500"/>
            <a:ext cx="14403600" cy="81020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17657381" y="9768720"/>
            <a:ext cx="631190" cy="518795"/>
          </a:xfrm>
          <a:custGeom>
            <a:avLst/>
            <a:gdLst/>
            <a:ahLst/>
            <a:cxnLst/>
            <a:rect l="l" t="t" r="r" b="b"/>
            <a:pathLst>
              <a:path w="631190" h="518795">
                <a:moveTo>
                  <a:pt x="630620" y="518279"/>
                </a:moveTo>
                <a:lnTo>
                  <a:pt x="25530" y="518279"/>
                </a:lnTo>
                <a:lnTo>
                  <a:pt x="11635" y="474748"/>
                </a:lnTo>
                <a:lnTo>
                  <a:pt x="2968" y="428735"/>
                </a:lnTo>
                <a:lnTo>
                  <a:pt x="0" y="380952"/>
                </a:lnTo>
                <a:lnTo>
                  <a:pt x="2968" y="333168"/>
                </a:lnTo>
                <a:lnTo>
                  <a:pt x="11635" y="287156"/>
                </a:lnTo>
                <a:lnTo>
                  <a:pt x="25643" y="243270"/>
                </a:lnTo>
                <a:lnTo>
                  <a:pt x="44636" y="201870"/>
                </a:lnTo>
                <a:lnTo>
                  <a:pt x="68257" y="163311"/>
                </a:lnTo>
                <a:lnTo>
                  <a:pt x="96147" y="127951"/>
                </a:lnTo>
                <a:lnTo>
                  <a:pt x="127951" y="96148"/>
                </a:lnTo>
                <a:lnTo>
                  <a:pt x="163311" y="68257"/>
                </a:lnTo>
                <a:lnTo>
                  <a:pt x="201870" y="44636"/>
                </a:lnTo>
                <a:lnTo>
                  <a:pt x="243270" y="25643"/>
                </a:lnTo>
                <a:lnTo>
                  <a:pt x="287155" y="11635"/>
                </a:lnTo>
                <a:lnTo>
                  <a:pt x="333168" y="2968"/>
                </a:lnTo>
                <a:lnTo>
                  <a:pt x="380952" y="0"/>
                </a:lnTo>
                <a:lnTo>
                  <a:pt x="428754" y="2968"/>
                </a:lnTo>
                <a:lnTo>
                  <a:pt x="474779" y="11635"/>
                </a:lnTo>
                <a:lnTo>
                  <a:pt x="518672" y="25643"/>
                </a:lnTo>
                <a:lnTo>
                  <a:pt x="560075" y="44636"/>
                </a:lnTo>
                <a:lnTo>
                  <a:pt x="598634" y="68257"/>
                </a:lnTo>
                <a:lnTo>
                  <a:pt x="630620" y="93489"/>
                </a:lnTo>
                <a:lnTo>
                  <a:pt x="630620" y="518279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9258300"/>
            <a:ext cx="1044575" cy="1028700"/>
          </a:xfrm>
          <a:custGeom>
            <a:avLst/>
            <a:gdLst/>
            <a:ahLst/>
            <a:cxnLst/>
            <a:rect l="l" t="t" r="r" b="b"/>
            <a:pathLst>
              <a:path w="1044575" h="1028700">
                <a:moveTo>
                  <a:pt x="1015359" y="1028700"/>
                </a:moveTo>
                <a:lnTo>
                  <a:pt x="0" y="1028700"/>
                </a:lnTo>
                <a:lnTo>
                  <a:pt x="0" y="35083"/>
                </a:lnTo>
                <a:lnTo>
                  <a:pt x="50319" y="21381"/>
                </a:lnTo>
                <a:lnTo>
                  <a:pt x="95493" y="12140"/>
                </a:lnTo>
                <a:lnTo>
                  <a:pt x="141543" y="5446"/>
                </a:lnTo>
                <a:lnTo>
                  <a:pt x="188393" y="1374"/>
                </a:lnTo>
                <a:lnTo>
                  <a:pt x="235967" y="0"/>
                </a:lnTo>
                <a:lnTo>
                  <a:pt x="283542" y="1374"/>
                </a:lnTo>
                <a:lnTo>
                  <a:pt x="330392" y="5446"/>
                </a:lnTo>
                <a:lnTo>
                  <a:pt x="376442" y="12140"/>
                </a:lnTo>
                <a:lnTo>
                  <a:pt x="421615" y="21381"/>
                </a:lnTo>
                <a:lnTo>
                  <a:pt x="465837" y="33091"/>
                </a:lnTo>
                <a:lnTo>
                  <a:pt x="509031" y="47196"/>
                </a:lnTo>
                <a:lnTo>
                  <a:pt x="551121" y="63620"/>
                </a:lnTo>
                <a:lnTo>
                  <a:pt x="592032" y="82286"/>
                </a:lnTo>
                <a:lnTo>
                  <a:pt x="631687" y="103118"/>
                </a:lnTo>
                <a:lnTo>
                  <a:pt x="670010" y="126042"/>
                </a:lnTo>
                <a:lnTo>
                  <a:pt x="706926" y="150980"/>
                </a:lnTo>
                <a:lnTo>
                  <a:pt x="742358" y="177856"/>
                </a:lnTo>
                <a:lnTo>
                  <a:pt x="776231" y="206596"/>
                </a:lnTo>
                <a:lnTo>
                  <a:pt x="808469" y="237123"/>
                </a:lnTo>
                <a:lnTo>
                  <a:pt x="838996" y="269361"/>
                </a:lnTo>
                <a:lnTo>
                  <a:pt x="867735" y="303234"/>
                </a:lnTo>
                <a:lnTo>
                  <a:pt x="894612" y="338666"/>
                </a:lnTo>
                <a:lnTo>
                  <a:pt x="919550" y="375582"/>
                </a:lnTo>
                <a:lnTo>
                  <a:pt x="942473" y="413905"/>
                </a:lnTo>
                <a:lnTo>
                  <a:pt x="963306" y="453560"/>
                </a:lnTo>
                <a:lnTo>
                  <a:pt x="981972" y="494470"/>
                </a:lnTo>
                <a:lnTo>
                  <a:pt x="998395" y="536561"/>
                </a:lnTo>
                <a:lnTo>
                  <a:pt x="1012500" y="579754"/>
                </a:lnTo>
                <a:lnTo>
                  <a:pt x="1024211" y="623976"/>
                </a:lnTo>
                <a:lnTo>
                  <a:pt x="1033452" y="669150"/>
                </a:lnTo>
                <a:lnTo>
                  <a:pt x="1040146" y="715200"/>
                </a:lnTo>
                <a:lnTo>
                  <a:pt x="1044017" y="759730"/>
                </a:lnTo>
                <a:lnTo>
                  <a:pt x="1044017" y="859519"/>
                </a:lnTo>
                <a:lnTo>
                  <a:pt x="1040146" y="904049"/>
                </a:lnTo>
                <a:lnTo>
                  <a:pt x="1033452" y="950099"/>
                </a:lnTo>
                <a:lnTo>
                  <a:pt x="1024211" y="995273"/>
                </a:lnTo>
                <a:lnTo>
                  <a:pt x="1015359" y="1028700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995352" y="269493"/>
            <a:ext cx="6297295" cy="894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700" b="1" dirty="0">
                <a:solidFill>
                  <a:srgbClr val="035C61"/>
                </a:solidFill>
                <a:latin typeface="Arial" panose="020B0604020202020204"/>
                <a:cs typeface="Arial" panose="020B0604020202020204"/>
              </a:rPr>
              <a:t>FEEDBACK</a:t>
            </a:r>
            <a:r>
              <a:rPr sz="5700" b="1" spc="-75" dirty="0">
                <a:solidFill>
                  <a:srgbClr val="035C6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5700" b="1" spc="-20" dirty="0">
                <a:solidFill>
                  <a:srgbClr val="035C61"/>
                </a:solidFill>
                <a:latin typeface="Arial" panose="020B0604020202020204"/>
                <a:cs typeface="Arial" panose="020B0604020202020204"/>
              </a:rPr>
              <a:t>PAGE</a:t>
            </a:r>
            <a:endParaRPr sz="5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" name="Picture 1" descr="C:\Users\Shanm\Pictures\Screenshots\Feedback Page.pngFeedback Page"/>
          <p:cNvPicPr>
            <a:picLocks noChangeAspect="1"/>
          </p:cNvPicPr>
          <p:nvPr/>
        </p:nvPicPr>
        <p:blipFill>
          <a:blip r:embed="rId1"/>
          <a:srcRect t="2" b="2"/>
          <a:stretch>
            <a:fillRect/>
          </a:stretch>
        </p:blipFill>
        <p:spPr>
          <a:xfrm>
            <a:off x="1942199" y="1409700"/>
            <a:ext cx="14403600" cy="81020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524000" y="2464926"/>
            <a:ext cx="15392400" cy="76315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76800" y="-266700"/>
            <a:ext cx="7992745" cy="2708275"/>
          </a:xfrm>
          <a:prstGeom prst="rect">
            <a:avLst/>
          </a:prstGeom>
        </p:spPr>
        <p:txBody>
          <a:bodyPr vert="horz" wrap="square" lIns="0" tIns="485140" rIns="0" bIns="0" rtlCol="0">
            <a:spAutoFit/>
          </a:bodyPr>
          <a:lstStyle/>
          <a:p>
            <a:pPr marL="1021080" algn="ctr">
              <a:lnSpc>
                <a:spcPct val="100000"/>
              </a:lnSpc>
              <a:spcBef>
                <a:spcPts val="3820"/>
              </a:spcBef>
              <a:tabLst>
                <a:tab pos="4962525" algn="l"/>
              </a:tabLst>
            </a:pPr>
            <a:r>
              <a:rPr sz="5700" spc="-10" dirty="0">
                <a:solidFill>
                  <a:schemeClr val="tx2"/>
                </a:solidFill>
              </a:rPr>
              <a:t>SELENIUM</a:t>
            </a:r>
            <a:r>
              <a:rPr sz="5700" dirty="0">
                <a:solidFill>
                  <a:schemeClr val="tx2"/>
                </a:solidFill>
              </a:rPr>
              <a:t>	</a:t>
            </a:r>
            <a:r>
              <a:rPr sz="5700" spc="-10" dirty="0">
                <a:solidFill>
                  <a:schemeClr val="tx2"/>
                </a:solidFill>
              </a:rPr>
              <a:t>REPORT</a:t>
            </a:r>
            <a:endParaRPr sz="5700" dirty="0">
              <a:solidFill>
                <a:schemeClr val="tx2"/>
              </a:solidFill>
            </a:endParaRPr>
          </a:p>
          <a:p>
            <a:pPr marL="12700" algn="ctr">
              <a:lnSpc>
                <a:spcPct val="100000"/>
              </a:lnSpc>
              <a:spcBef>
                <a:spcPts val="3720"/>
              </a:spcBef>
              <a:tabLst>
                <a:tab pos="1701800" algn="l"/>
              </a:tabLst>
            </a:pPr>
            <a:r>
              <a:rPr lang="en-IN" sz="5700" spc="-20" dirty="0">
                <a:solidFill>
                  <a:srgbClr val="035C61"/>
                </a:solidFill>
              </a:rPr>
              <a:t>    </a:t>
            </a:r>
            <a:r>
              <a:rPr sz="5700" spc="-20" dirty="0">
                <a:solidFill>
                  <a:srgbClr val="035C61"/>
                </a:solidFill>
              </a:rPr>
              <a:t>Test</a:t>
            </a:r>
            <a:r>
              <a:rPr lang="en-IN" sz="5700" spc="-20" dirty="0">
                <a:solidFill>
                  <a:srgbClr val="035C61"/>
                </a:solidFill>
              </a:rPr>
              <a:t>NG</a:t>
            </a:r>
            <a:endParaRPr sz="57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57987" y="266700"/>
            <a:ext cx="4772025" cy="894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25700" algn="l"/>
              </a:tabLst>
            </a:pPr>
            <a:r>
              <a:rPr sz="5700" spc="-10" dirty="0">
                <a:solidFill>
                  <a:srgbClr val="035C61"/>
                </a:solidFill>
              </a:rPr>
              <a:t>Extent</a:t>
            </a:r>
            <a:r>
              <a:rPr sz="5700" dirty="0">
                <a:solidFill>
                  <a:srgbClr val="035C61"/>
                </a:solidFill>
              </a:rPr>
              <a:t>	</a:t>
            </a:r>
            <a:r>
              <a:rPr sz="5700" spc="-10" dirty="0">
                <a:solidFill>
                  <a:srgbClr val="035C61"/>
                </a:solidFill>
              </a:rPr>
              <a:t>Report</a:t>
            </a:r>
            <a:endParaRPr sz="5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174299"/>
            <a:ext cx="16306800" cy="8915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19099"/>
            <a:ext cx="16992600" cy="955833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38300"/>
            <a:ext cx="14403600" cy="80980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77000" y="266700"/>
            <a:ext cx="5379999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700" b="1" dirty="0" smtClean="0">
                <a:solidFill>
                  <a:schemeClr val="tx2"/>
                </a:solidFill>
              </a:rPr>
              <a:t>UNIT</a:t>
            </a:r>
            <a:r>
              <a:rPr lang="en-US" dirty="0" smtClean="0">
                <a:solidFill>
                  <a:schemeClr val="accent1"/>
                </a:solidFill>
              </a:rPr>
              <a:t>    </a:t>
            </a:r>
            <a:r>
              <a:rPr lang="en-US" sz="57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  <a:endParaRPr lang="en-IN" sz="57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136532" y="7145590"/>
            <a:ext cx="2152015" cy="3141980"/>
          </a:xfrm>
          <a:custGeom>
            <a:avLst/>
            <a:gdLst/>
            <a:ahLst/>
            <a:cxnLst/>
            <a:rect l="l" t="t" r="r" b="b"/>
            <a:pathLst>
              <a:path w="2152015" h="3141979">
                <a:moveTo>
                  <a:pt x="2151468" y="3141409"/>
                </a:moveTo>
                <a:lnTo>
                  <a:pt x="0" y="3141409"/>
                </a:lnTo>
                <a:lnTo>
                  <a:pt x="0" y="1501279"/>
                </a:lnTo>
                <a:lnTo>
                  <a:pt x="9709" y="1417468"/>
                </a:lnTo>
                <a:lnTo>
                  <a:pt x="16966" y="1371413"/>
                </a:lnTo>
                <a:lnTo>
                  <a:pt x="25482" y="1325791"/>
                </a:lnTo>
                <a:lnTo>
                  <a:pt x="35239" y="1280618"/>
                </a:lnTo>
                <a:lnTo>
                  <a:pt x="46219" y="1235914"/>
                </a:lnTo>
                <a:lnTo>
                  <a:pt x="58402" y="1191697"/>
                </a:lnTo>
                <a:lnTo>
                  <a:pt x="71772" y="1147985"/>
                </a:lnTo>
                <a:lnTo>
                  <a:pt x="86308" y="1104796"/>
                </a:lnTo>
                <a:lnTo>
                  <a:pt x="101993" y="1062149"/>
                </a:lnTo>
                <a:lnTo>
                  <a:pt x="118809" y="1020062"/>
                </a:lnTo>
                <a:lnTo>
                  <a:pt x="136736" y="978553"/>
                </a:lnTo>
                <a:lnTo>
                  <a:pt x="155756" y="937641"/>
                </a:lnTo>
                <a:lnTo>
                  <a:pt x="175851" y="897344"/>
                </a:lnTo>
                <a:lnTo>
                  <a:pt x="197003" y="857680"/>
                </a:lnTo>
                <a:lnTo>
                  <a:pt x="219192" y="818668"/>
                </a:lnTo>
                <a:lnTo>
                  <a:pt x="242401" y="780326"/>
                </a:lnTo>
                <a:lnTo>
                  <a:pt x="266611" y="742672"/>
                </a:lnTo>
                <a:lnTo>
                  <a:pt x="291803" y="705725"/>
                </a:lnTo>
                <a:lnTo>
                  <a:pt x="317959" y="669502"/>
                </a:lnTo>
                <a:lnTo>
                  <a:pt x="345060" y="634023"/>
                </a:lnTo>
                <a:lnTo>
                  <a:pt x="373089" y="599305"/>
                </a:lnTo>
                <a:lnTo>
                  <a:pt x="402026" y="565367"/>
                </a:lnTo>
                <a:lnTo>
                  <a:pt x="431854" y="532227"/>
                </a:lnTo>
                <a:lnTo>
                  <a:pt x="462552" y="499904"/>
                </a:lnTo>
                <a:lnTo>
                  <a:pt x="494105" y="468415"/>
                </a:lnTo>
                <a:lnTo>
                  <a:pt x="526491" y="437780"/>
                </a:lnTo>
                <a:lnTo>
                  <a:pt x="559694" y="408015"/>
                </a:lnTo>
                <a:lnTo>
                  <a:pt x="593695" y="379141"/>
                </a:lnTo>
                <a:lnTo>
                  <a:pt x="628475" y="351174"/>
                </a:lnTo>
                <a:lnTo>
                  <a:pt x="664016" y="324134"/>
                </a:lnTo>
                <a:lnTo>
                  <a:pt x="700299" y="298039"/>
                </a:lnTo>
                <a:lnTo>
                  <a:pt x="737306" y="272906"/>
                </a:lnTo>
                <a:lnTo>
                  <a:pt x="775019" y="248755"/>
                </a:lnTo>
                <a:lnTo>
                  <a:pt x="813418" y="225603"/>
                </a:lnTo>
                <a:lnTo>
                  <a:pt x="852486" y="203469"/>
                </a:lnTo>
                <a:lnTo>
                  <a:pt x="892204" y="182372"/>
                </a:lnTo>
                <a:lnTo>
                  <a:pt x="932553" y="162328"/>
                </a:lnTo>
                <a:lnTo>
                  <a:pt x="973516" y="143358"/>
                </a:lnTo>
                <a:lnTo>
                  <a:pt x="1015073" y="125479"/>
                </a:lnTo>
                <a:lnTo>
                  <a:pt x="1057206" y="108710"/>
                </a:lnTo>
                <a:lnTo>
                  <a:pt x="1099897" y="93068"/>
                </a:lnTo>
                <a:lnTo>
                  <a:pt x="1143127" y="78572"/>
                </a:lnTo>
                <a:lnTo>
                  <a:pt x="1186877" y="65241"/>
                </a:lnTo>
                <a:lnTo>
                  <a:pt x="1231130" y="53092"/>
                </a:lnTo>
                <a:lnTo>
                  <a:pt x="1275867" y="42145"/>
                </a:lnTo>
                <a:lnTo>
                  <a:pt x="1321069" y="32416"/>
                </a:lnTo>
                <a:lnTo>
                  <a:pt x="1366718" y="23926"/>
                </a:lnTo>
                <a:lnTo>
                  <a:pt x="1412795" y="16691"/>
                </a:lnTo>
                <a:lnTo>
                  <a:pt x="1459282" y="10731"/>
                </a:lnTo>
                <a:lnTo>
                  <a:pt x="1506161" y="6064"/>
                </a:lnTo>
                <a:lnTo>
                  <a:pt x="1553412" y="2707"/>
                </a:lnTo>
                <a:lnTo>
                  <a:pt x="1601018" y="679"/>
                </a:lnTo>
                <a:lnTo>
                  <a:pt x="1648960" y="0"/>
                </a:lnTo>
                <a:lnTo>
                  <a:pt x="1696969" y="679"/>
                </a:lnTo>
                <a:lnTo>
                  <a:pt x="1744637" y="2707"/>
                </a:lnTo>
                <a:lnTo>
                  <a:pt x="1791947" y="6064"/>
                </a:lnTo>
                <a:lnTo>
                  <a:pt x="1838878" y="10731"/>
                </a:lnTo>
                <a:lnTo>
                  <a:pt x="1885414" y="16691"/>
                </a:lnTo>
                <a:lnTo>
                  <a:pt x="1931536" y="23926"/>
                </a:lnTo>
                <a:lnTo>
                  <a:pt x="1977226" y="32416"/>
                </a:lnTo>
                <a:lnTo>
                  <a:pt x="2022464" y="42145"/>
                </a:lnTo>
                <a:lnTo>
                  <a:pt x="2067234" y="53092"/>
                </a:lnTo>
                <a:lnTo>
                  <a:pt x="2111516" y="65241"/>
                </a:lnTo>
                <a:lnTo>
                  <a:pt x="2151468" y="77408"/>
                </a:lnTo>
                <a:lnTo>
                  <a:pt x="2151468" y="3141409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7785492" y="4310839"/>
            <a:ext cx="502920" cy="2373630"/>
          </a:xfrm>
          <a:custGeom>
            <a:avLst/>
            <a:gdLst/>
            <a:ahLst/>
            <a:cxnLst/>
            <a:rect l="l" t="t" r="r" b="b"/>
            <a:pathLst>
              <a:path w="502919" h="2373629">
                <a:moveTo>
                  <a:pt x="502508" y="2373087"/>
                </a:moveTo>
                <a:lnTo>
                  <a:pt x="469587" y="2340286"/>
                </a:lnTo>
                <a:lnTo>
                  <a:pt x="438888" y="2307947"/>
                </a:lnTo>
                <a:lnTo>
                  <a:pt x="409061" y="2274792"/>
                </a:lnTo>
                <a:lnTo>
                  <a:pt x="380124" y="2240840"/>
                </a:lnTo>
                <a:lnTo>
                  <a:pt x="352095" y="2206109"/>
                </a:lnTo>
                <a:lnTo>
                  <a:pt x="324993" y="2170618"/>
                </a:lnTo>
                <a:lnTo>
                  <a:pt x="298837" y="2134385"/>
                </a:lnTo>
                <a:lnTo>
                  <a:pt x="273645" y="2097427"/>
                </a:lnTo>
                <a:lnTo>
                  <a:pt x="249435" y="2059764"/>
                </a:lnTo>
                <a:lnTo>
                  <a:pt x="226227" y="2021414"/>
                </a:lnTo>
                <a:lnTo>
                  <a:pt x="204037" y="1982395"/>
                </a:lnTo>
                <a:lnTo>
                  <a:pt x="182886" y="1942724"/>
                </a:lnTo>
                <a:lnTo>
                  <a:pt x="162791" y="1902422"/>
                </a:lnTo>
                <a:lnTo>
                  <a:pt x="143770" y="1861504"/>
                </a:lnTo>
                <a:lnTo>
                  <a:pt x="125843" y="1819991"/>
                </a:lnTo>
                <a:lnTo>
                  <a:pt x="109028" y="1777900"/>
                </a:lnTo>
                <a:lnTo>
                  <a:pt x="93343" y="1735250"/>
                </a:lnTo>
                <a:lnTo>
                  <a:pt x="78806" y="1692058"/>
                </a:lnTo>
                <a:lnTo>
                  <a:pt x="65437" y="1648344"/>
                </a:lnTo>
                <a:lnTo>
                  <a:pt x="53253" y="1604125"/>
                </a:lnTo>
                <a:lnTo>
                  <a:pt x="42273" y="1559419"/>
                </a:lnTo>
                <a:lnTo>
                  <a:pt x="32516" y="1514245"/>
                </a:lnTo>
                <a:lnTo>
                  <a:pt x="24000" y="1468622"/>
                </a:lnTo>
                <a:lnTo>
                  <a:pt x="16744" y="1422566"/>
                </a:lnTo>
                <a:lnTo>
                  <a:pt x="10765" y="1376098"/>
                </a:lnTo>
                <a:lnTo>
                  <a:pt x="6083" y="1329234"/>
                </a:lnTo>
                <a:lnTo>
                  <a:pt x="2715" y="1281994"/>
                </a:lnTo>
                <a:lnTo>
                  <a:pt x="682" y="1234395"/>
                </a:lnTo>
                <a:lnTo>
                  <a:pt x="0" y="1186456"/>
                </a:lnTo>
                <a:lnTo>
                  <a:pt x="682" y="1138517"/>
                </a:lnTo>
                <a:lnTo>
                  <a:pt x="2715" y="1090918"/>
                </a:lnTo>
                <a:lnTo>
                  <a:pt x="6083" y="1043678"/>
                </a:lnTo>
                <a:lnTo>
                  <a:pt x="10765" y="996815"/>
                </a:lnTo>
                <a:lnTo>
                  <a:pt x="16744" y="950347"/>
                </a:lnTo>
                <a:lnTo>
                  <a:pt x="24000" y="904292"/>
                </a:lnTo>
                <a:lnTo>
                  <a:pt x="32516" y="858669"/>
                </a:lnTo>
                <a:lnTo>
                  <a:pt x="42273" y="813497"/>
                </a:lnTo>
                <a:lnTo>
                  <a:pt x="53253" y="768793"/>
                </a:lnTo>
                <a:lnTo>
                  <a:pt x="65437" y="724575"/>
                </a:lnTo>
                <a:lnTo>
                  <a:pt x="78806" y="680863"/>
                </a:lnTo>
                <a:lnTo>
                  <a:pt x="93343" y="637674"/>
                </a:lnTo>
                <a:lnTo>
                  <a:pt x="109028" y="595027"/>
                </a:lnTo>
                <a:lnTo>
                  <a:pt x="125843" y="552940"/>
                </a:lnTo>
                <a:lnTo>
                  <a:pt x="143770" y="511432"/>
                </a:lnTo>
                <a:lnTo>
                  <a:pt x="162791" y="470520"/>
                </a:lnTo>
                <a:lnTo>
                  <a:pt x="182886" y="430223"/>
                </a:lnTo>
                <a:lnTo>
                  <a:pt x="204037" y="390559"/>
                </a:lnTo>
                <a:lnTo>
                  <a:pt x="226227" y="351547"/>
                </a:lnTo>
                <a:lnTo>
                  <a:pt x="249435" y="313205"/>
                </a:lnTo>
                <a:lnTo>
                  <a:pt x="273645" y="275551"/>
                </a:lnTo>
                <a:lnTo>
                  <a:pt x="298837" y="238603"/>
                </a:lnTo>
                <a:lnTo>
                  <a:pt x="324993" y="202381"/>
                </a:lnTo>
                <a:lnTo>
                  <a:pt x="352095" y="166902"/>
                </a:lnTo>
                <a:lnTo>
                  <a:pt x="380124" y="132184"/>
                </a:lnTo>
                <a:lnTo>
                  <a:pt x="409061" y="98246"/>
                </a:lnTo>
                <a:lnTo>
                  <a:pt x="438888" y="65106"/>
                </a:lnTo>
                <a:lnTo>
                  <a:pt x="469587" y="32783"/>
                </a:lnTo>
                <a:lnTo>
                  <a:pt x="502508" y="0"/>
                </a:lnTo>
                <a:lnTo>
                  <a:pt x="502508" y="2373087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539526" y="5078617"/>
            <a:ext cx="838835" cy="837565"/>
          </a:xfrm>
          <a:custGeom>
            <a:avLst/>
            <a:gdLst/>
            <a:ahLst/>
            <a:cxnLst/>
            <a:rect l="l" t="t" r="r" b="b"/>
            <a:pathLst>
              <a:path w="838834" h="837564">
                <a:moveTo>
                  <a:pt x="419289" y="837355"/>
                </a:moveTo>
                <a:lnTo>
                  <a:pt x="378191" y="835339"/>
                </a:lnTo>
                <a:lnTo>
                  <a:pt x="337489" y="829310"/>
                </a:lnTo>
                <a:lnTo>
                  <a:pt x="297576" y="819326"/>
                </a:lnTo>
                <a:lnTo>
                  <a:pt x="258833" y="805485"/>
                </a:lnTo>
                <a:lnTo>
                  <a:pt x="221637" y="787918"/>
                </a:lnTo>
                <a:lnTo>
                  <a:pt x="186344" y="766795"/>
                </a:lnTo>
                <a:lnTo>
                  <a:pt x="153295" y="742319"/>
                </a:lnTo>
                <a:lnTo>
                  <a:pt x="122806" y="714727"/>
                </a:lnTo>
                <a:lnTo>
                  <a:pt x="95174" y="684283"/>
                </a:lnTo>
                <a:lnTo>
                  <a:pt x="70662" y="651282"/>
                </a:lnTo>
                <a:lnTo>
                  <a:pt x="49508" y="616040"/>
                </a:lnTo>
                <a:lnTo>
                  <a:pt x="31916" y="578898"/>
                </a:lnTo>
                <a:lnTo>
                  <a:pt x="18054" y="540213"/>
                </a:lnTo>
                <a:lnTo>
                  <a:pt x="8056" y="500357"/>
                </a:lnTo>
                <a:lnTo>
                  <a:pt x="2018" y="459715"/>
                </a:lnTo>
                <a:lnTo>
                  <a:pt x="0" y="418677"/>
                </a:lnTo>
                <a:lnTo>
                  <a:pt x="504" y="398133"/>
                </a:lnTo>
                <a:lnTo>
                  <a:pt x="4537" y="357244"/>
                </a:lnTo>
                <a:lnTo>
                  <a:pt x="12565" y="316946"/>
                </a:lnTo>
                <a:lnTo>
                  <a:pt x="24509" y="277629"/>
                </a:lnTo>
                <a:lnTo>
                  <a:pt x="40255" y="239669"/>
                </a:lnTo>
                <a:lnTo>
                  <a:pt x="59652" y="203434"/>
                </a:lnTo>
                <a:lnTo>
                  <a:pt x="82512" y="169271"/>
                </a:lnTo>
                <a:lnTo>
                  <a:pt x="108615" y="137510"/>
                </a:lnTo>
                <a:lnTo>
                  <a:pt x="137711" y="108457"/>
                </a:lnTo>
                <a:lnTo>
                  <a:pt x="169518" y="82392"/>
                </a:lnTo>
                <a:lnTo>
                  <a:pt x="203731" y="59565"/>
                </a:lnTo>
                <a:lnTo>
                  <a:pt x="240019" y="40197"/>
                </a:lnTo>
                <a:lnTo>
                  <a:pt x="278034" y="24473"/>
                </a:lnTo>
                <a:lnTo>
                  <a:pt x="317410" y="12546"/>
                </a:lnTo>
                <a:lnTo>
                  <a:pt x="357766" y="4531"/>
                </a:lnTo>
                <a:lnTo>
                  <a:pt x="398715" y="504"/>
                </a:lnTo>
                <a:lnTo>
                  <a:pt x="419289" y="0"/>
                </a:lnTo>
                <a:lnTo>
                  <a:pt x="439863" y="504"/>
                </a:lnTo>
                <a:lnTo>
                  <a:pt x="480812" y="4531"/>
                </a:lnTo>
                <a:lnTo>
                  <a:pt x="521168" y="12546"/>
                </a:lnTo>
                <a:lnTo>
                  <a:pt x="560543" y="24473"/>
                </a:lnTo>
                <a:lnTo>
                  <a:pt x="598558" y="40197"/>
                </a:lnTo>
                <a:lnTo>
                  <a:pt x="634847" y="59565"/>
                </a:lnTo>
                <a:lnTo>
                  <a:pt x="669059" y="82392"/>
                </a:lnTo>
                <a:lnTo>
                  <a:pt x="700867" y="108457"/>
                </a:lnTo>
                <a:lnTo>
                  <a:pt x="729962" y="137510"/>
                </a:lnTo>
                <a:lnTo>
                  <a:pt x="756065" y="169271"/>
                </a:lnTo>
                <a:lnTo>
                  <a:pt x="778926" y="203433"/>
                </a:lnTo>
                <a:lnTo>
                  <a:pt x="798322" y="239669"/>
                </a:lnTo>
                <a:lnTo>
                  <a:pt x="814069" y="277629"/>
                </a:lnTo>
                <a:lnTo>
                  <a:pt x="826013" y="316946"/>
                </a:lnTo>
                <a:lnTo>
                  <a:pt x="834041" y="357244"/>
                </a:lnTo>
                <a:lnTo>
                  <a:pt x="838074" y="398133"/>
                </a:lnTo>
                <a:lnTo>
                  <a:pt x="838578" y="418677"/>
                </a:lnTo>
                <a:lnTo>
                  <a:pt x="838074" y="439221"/>
                </a:lnTo>
                <a:lnTo>
                  <a:pt x="834041" y="480110"/>
                </a:lnTo>
                <a:lnTo>
                  <a:pt x="826013" y="520407"/>
                </a:lnTo>
                <a:lnTo>
                  <a:pt x="814069" y="559725"/>
                </a:lnTo>
                <a:lnTo>
                  <a:pt x="798322" y="597685"/>
                </a:lnTo>
                <a:lnTo>
                  <a:pt x="778926" y="633920"/>
                </a:lnTo>
                <a:lnTo>
                  <a:pt x="756065" y="668083"/>
                </a:lnTo>
                <a:lnTo>
                  <a:pt x="729962" y="699844"/>
                </a:lnTo>
                <a:lnTo>
                  <a:pt x="700867" y="728897"/>
                </a:lnTo>
                <a:lnTo>
                  <a:pt x="669059" y="754962"/>
                </a:lnTo>
                <a:lnTo>
                  <a:pt x="634847" y="777789"/>
                </a:lnTo>
                <a:lnTo>
                  <a:pt x="598558" y="797157"/>
                </a:lnTo>
                <a:lnTo>
                  <a:pt x="560543" y="812881"/>
                </a:lnTo>
                <a:lnTo>
                  <a:pt x="521168" y="824807"/>
                </a:lnTo>
                <a:lnTo>
                  <a:pt x="480812" y="832823"/>
                </a:lnTo>
                <a:lnTo>
                  <a:pt x="439863" y="836851"/>
                </a:lnTo>
                <a:lnTo>
                  <a:pt x="419289" y="837355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0"/>
            <a:ext cx="1494790" cy="1042669"/>
          </a:xfrm>
          <a:custGeom>
            <a:avLst/>
            <a:gdLst/>
            <a:ahLst/>
            <a:cxnLst/>
            <a:rect l="l" t="t" r="r" b="b"/>
            <a:pathLst>
              <a:path w="1494790" h="1042669">
                <a:moveTo>
                  <a:pt x="1494271" y="1042182"/>
                </a:moveTo>
                <a:lnTo>
                  <a:pt x="0" y="1042182"/>
                </a:lnTo>
                <a:lnTo>
                  <a:pt x="0" y="0"/>
                </a:lnTo>
                <a:lnTo>
                  <a:pt x="1130314" y="0"/>
                </a:lnTo>
                <a:lnTo>
                  <a:pt x="1149642" y="24002"/>
                </a:lnTo>
                <a:lnTo>
                  <a:pt x="1176661" y="59463"/>
                </a:lnTo>
                <a:lnTo>
                  <a:pt x="1202736" y="95664"/>
                </a:lnTo>
                <a:lnTo>
                  <a:pt x="1227848" y="132588"/>
                </a:lnTo>
                <a:lnTo>
                  <a:pt x="1251980" y="170215"/>
                </a:lnTo>
                <a:lnTo>
                  <a:pt x="1275113" y="208528"/>
                </a:lnTo>
                <a:lnTo>
                  <a:pt x="1297229" y="247507"/>
                </a:lnTo>
                <a:lnTo>
                  <a:pt x="1318310" y="287135"/>
                </a:lnTo>
                <a:lnTo>
                  <a:pt x="1338337" y="327394"/>
                </a:lnTo>
                <a:lnTo>
                  <a:pt x="1357292" y="368264"/>
                </a:lnTo>
                <a:lnTo>
                  <a:pt x="1375157" y="409727"/>
                </a:lnTo>
                <a:lnTo>
                  <a:pt x="1391913" y="451765"/>
                </a:lnTo>
                <a:lnTo>
                  <a:pt x="1407542" y="494359"/>
                </a:lnTo>
                <a:lnTo>
                  <a:pt x="1422027" y="537491"/>
                </a:lnTo>
                <a:lnTo>
                  <a:pt x="1435347" y="581143"/>
                </a:lnTo>
                <a:lnTo>
                  <a:pt x="1447486" y="625296"/>
                </a:lnTo>
                <a:lnTo>
                  <a:pt x="1458425" y="669932"/>
                </a:lnTo>
                <a:lnTo>
                  <a:pt x="1468145" y="715032"/>
                </a:lnTo>
                <a:lnTo>
                  <a:pt x="1476629" y="760577"/>
                </a:lnTo>
                <a:lnTo>
                  <a:pt x="1483858" y="806551"/>
                </a:lnTo>
                <a:lnTo>
                  <a:pt x="1489813" y="852933"/>
                </a:lnTo>
                <a:lnTo>
                  <a:pt x="1494271" y="897643"/>
                </a:lnTo>
                <a:lnTo>
                  <a:pt x="1494271" y="1042182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1877181"/>
            <a:ext cx="669290" cy="1613535"/>
          </a:xfrm>
          <a:custGeom>
            <a:avLst/>
            <a:gdLst/>
            <a:ahLst/>
            <a:cxnLst/>
            <a:rect l="l" t="t" r="r" b="b"/>
            <a:pathLst>
              <a:path w="669290" h="1613535">
                <a:moveTo>
                  <a:pt x="0" y="1613394"/>
                </a:moveTo>
                <a:lnTo>
                  <a:pt x="0" y="0"/>
                </a:lnTo>
                <a:lnTo>
                  <a:pt x="28130" y="5793"/>
                </a:lnTo>
                <a:lnTo>
                  <a:pt x="86561" y="21194"/>
                </a:lnTo>
                <a:lnTo>
                  <a:pt x="143701" y="40851"/>
                </a:lnTo>
                <a:lnTo>
                  <a:pt x="199239" y="64659"/>
                </a:lnTo>
                <a:lnTo>
                  <a:pt x="252876" y="92488"/>
                </a:lnTo>
                <a:lnTo>
                  <a:pt x="304320" y="124186"/>
                </a:lnTo>
                <a:lnTo>
                  <a:pt x="353293" y="159584"/>
                </a:lnTo>
                <a:lnTo>
                  <a:pt x="399530" y="198488"/>
                </a:lnTo>
                <a:lnTo>
                  <a:pt x="442779" y="240688"/>
                </a:lnTo>
                <a:lnTo>
                  <a:pt x="482806" y="285956"/>
                </a:lnTo>
                <a:lnTo>
                  <a:pt x="519395" y="334045"/>
                </a:lnTo>
                <a:lnTo>
                  <a:pt x="552347" y="384697"/>
                </a:lnTo>
                <a:lnTo>
                  <a:pt x="581483" y="437634"/>
                </a:lnTo>
                <a:lnTo>
                  <a:pt x="606647" y="492572"/>
                </a:lnTo>
                <a:lnTo>
                  <a:pt x="627700" y="549212"/>
                </a:lnTo>
                <a:lnTo>
                  <a:pt x="644530" y="607247"/>
                </a:lnTo>
                <a:lnTo>
                  <a:pt x="657045" y="666363"/>
                </a:lnTo>
                <a:lnTo>
                  <a:pt x="665178" y="726240"/>
                </a:lnTo>
                <a:lnTo>
                  <a:pt x="668883" y="786553"/>
                </a:lnTo>
                <a:lnTo>
                  <a:pt x="669068" y="816771"/>
                </a:lnTo>
                <a:lnTo>
                  <a:pt x="668142" y="846974"/>
                </a:lnTo>
                <a:lnTo>
                  <a:pt x="662957" y="907178"/>
                </a:lnTo>
                <a:lnTo>
                  <a:pt x="653357" y="966836"/>
                </a:lnTo>
                <a:lnTo>
                  <a:pt x="639395" y="1025628"/>
                </a:lnTo>
                <a:lnTo>
                  <a:pt x="621146" y="1083233"/>
                </a:lnTo>
                <a:lnTo>
                  <a:pt x="598709" y="1139339"/>
                </a:lnTo>
                <a:lnTo>
                  <a:pt x="572206" y="1193643"/>
                </a:lnTo>
                <a:lnTo>
                  <a:pt x="541778" y="1245849"/>
                </a:lnTo>
                <a:lnTo>
                  <a:pt x="507593" y="1295676"/>
                </a:lnTo>
                <a:lnTo>
                  <a:pt x="469835" y="1342853"/>
                </a:lnTo>
                <a:lnTo>
                  <a:pt x="428709" y="1387124"/>
                </a:lnTo>
                <a:lnTo>
                  <a:pt x="384437" y="1428251"/>
                </a:lnTo>
                <a:lnTo>
                  <a:pt x="337260" y="1466009"/>
                </a:lnTo>
                <a:lnTo>
                  <a:pt x="287433" y="1500194"/>
                </a:lnTo>
                <a:lnTo>
                  <a:pt x="235227" y="1530621"/>
                </a:lnTo>
                <a:lnTo>
                  <a:pt x="180923" y="1557125"/>
                </a:lnTo>
                <a:lnTo>
                  <a:pt x="124817" y="1579562"/>
                </a:lnTo>
                <a:lnTo>
                  <a:pt x="67212" y="1597811"/>
                </a:lnTo>
                <a:lnTo>
                  <a:pt x="8421" y="1611773"/>
                </a:lnTo>
                <a:lnTo>
                  <a:pt x="0" y="1613394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7265933" y="449062"/>
            <a:ext cx="5232400" cy="7410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IN" sz="4700" b="1" spc="-20" dirty="0">
                <a:solidFill>
                  <a:schemeClr val="tx2"/>
                </a:solidFill>
                <a:latin typeface="Arial" panose="020B0604020202020204"/>
                <a:cs typeface="Arial" panose="020B0604020202020204"/>
              </a:rPr>
              <a:t>Future Plans</a:t>
            </a:r>
            <a:endParaRPr sz="4700" dirty="0">
              <a:solidFill>
                <a:schemeClr val="tx2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81997" y="2047174"/>
            <a:ext cx="13976722" cy="42909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GB" sz="2800" b="1" dirty="0"/>
              <a:t>1. Integration of Payment Gateway</a:t>
            </a:r>
            <a:endParaRPr lang="en-GB" sz="2800" b="1" dirty="0"/>
          </a:p>
          <a:p>
            <a:br>
              <a:rPr lang="en-GB" sz="2800" dirty="0"/>
            </a:b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Enable secure online payments (Credit/Debit cards, UPI, Net Banking, etc.)</a:t>
            </a:r>
            <a:endParaRPr lang="en-GB" sz="2800" dirty="0"/>
          </a:p>
          <a:p>
            <a:br>
              <a:rPr lang="en-GB" sz="2800" dirty="0"/>
            </a:b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Ensure seamless checkout experience</a:t>
            </a:r>
            <a:endParaRPr lang="en-GB" sz="2800" dirty="0"/>
          </a:p>
          <a:p>
            <a:br>
              <a:rPr lang="en-GB" sz="2800" dirty="0"/>
            </a:br>
            <a:br>
              <a:rPr lang="en-GB" sz="2800" dirty="0"/>
            </a:br>
            <a:endParaRPr sz="2600" dirty="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69029" y="2100658"/>
            <a:ext cx="11972925" cy="6527165"/>
          </a:xfrm>
          <a:custGeom>
            <a:avLst/>
            <a:gdLst/>
            <a:ahLst/>
            <a:cxnLst/>
            <a:rect l="l" t="t" r="r" b="b"/>
            <a:pathLst>
              <a:path w="11972925" h="6527165">
                <a:moveTo>
                  <a:pt x="11879868" y="6526947"/>
                </a:moveTo>
                <a:lnTo>
                  <a:pt x="92865" y="6526947"/>
                </a:lnTo>
                <a:lnTo>
                  <a:pt x="74640" y="6525141"/>
                </a:lnTo>
                <a:lnTo>
                  <a:pt x="27145" y="6499699"/>
                </a:lnTo>
                <a:lnTo>
                  <a:pt x="1790" y="6452150"/>
                </a:lnTo>
                <a:lnTo>
                  <a:pt x="0" y="6433960"/>
                </a:lnTo>
                <a:lnTo>
                  <a:pt x="0" y="92987"/>
                </a:lnTo>
                <a:lnTo>
                  <a:pt x="15630" y="41405"/>
                </a:lnTo>
                <a:lnTo>
                  <a:pt x="57385" y="7086"/>
                </a:lnTo>
                <a:lnTo>
                  <a:pt x="92960" y="0"/>
                </a:lnTo>
                <a:lnTo>
                  <a:pt x="11879963" y="95"/>
                </a:lnTo>
                <a:lnTo>
                  <a:pt x="11916131" y="7401"/>
                </a:lnTo>
                <a:lnTo>
                  <a:pt x="11945647" y="27319"/>
                </a:lnTo>
                <a:lnTo>
                  <a:pt x="11965537" y="56848"/>
                </a:lnTo>
                <a:lnTo>
                  <a:pt x="11972828" y="92987"/>
                </a:lnTo>
                <a:lnTo>
                  <a:pt x="11972828" y="6433960"/>
                </a:lnTo>
                <a:lnTo>
                  <a:pt x="11957197" y="6485542"/>
                </a:lnTo>
                <a:lnTo>
                  <a:pt x="11915442" y="6519861"/>
                </a:lnTo>
                <a:lnTo>
                  <a:pt x="11898093" y="6525142"/>
                </a:lnTo>
                <a:lnTo>
                  <a:pt x="11879868" y="6526947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6477000" y="4762500"/>
            <a:ext cx="6000397" cy="112466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813685" algn="l"/>
              </a:tabLst>
            </a:pPr>
            <a:r>
              <a:rPr sz="7200" b="1" spc="37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THANK</a:t>
            </a:r>
            <a:r>
              <a:rPr sz="72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7200" b="1" spc="29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YOU</a:t>
            </a:r>
            <a:endParaRPr sz="7200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79"/>
            <a:ext cx="18288000" cy="10287635"/>
            <a:chOff x="0" y="-79"/>
            <a:chExt cx="18288000" cy="1028763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779137" y="7417005"/>
              <a:ext cx="12710003" cy="118404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79"/>
              <a:ext cx="18287630" cy="102870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757820" y="2245835"/>
              <a:ext cx="12735560" cy="7014845"/>
            </a:xfrm>
            <a:custGeom>
              <a:avLst/>
              <a:gdLst/>
              <a:ahLst/>
              <a:cxnLst/>
              <a:rect l="l" t="t" r="r" b="b"/>
              <a:pathLst>
                <a:path w="12735560" h="7014845">
                  <a:moveTo>
                    <a:pt x="12677185" y="7014302"/>
                  </a:moveTo>
                  <a:lnTo>
                    <a:pt x="57737" y="7014302"/>
                  </a:lnTo>
                  <a:lnTo>
                    <a:pt x="46408" y="7013179"/>
                  </a:lnTo>
                  <a:lnTo>
                    <a:pt x="9767" y="6988532"/>
                  </a:lnTo>
                  <a:lnTo>
                    <a:pt x="0" y="6956471"/>
                  </a:lnTo>
                  <a:lnTo>
                    <a:pt x="0" y="57735"/>
                  </a:lnTo>
                  <a:lnTo>
                    <a:pt x="16959" y="16958"/>
                  </a:lnTo>
                  <a:lnTo>
                    <a:pt x="57737" y="0"/>
                  </a:lnTo>
                  <a:lnTo>
                    <a:pt x="12677185" y="0"/>
                  </a:lnTo>
                  <a:lnTo>
                    <a:pt x="12718059" y="16958"/>
                  </a:lnTo>
                  <a:lnTo>
                    <a:pt x="12735019" y="57735"/>
                  </a:lnTo>
                  <a:lnTo>
                    <a:pt x="12735019" y="6956471"/>
                  </a:lnTo>
                  <a:lnTo>
                    <a:pt x="12718059" y="6997343"/>
                  </a:lnTo>
                  <a:lnTo>
                    <a:pt x="12677185" y="7014302"/>
                  </a:lnTo>
                  <a:close/>
                </a:path>
              </a:pathLst>
            </a:custGeom>
            <a:solidFill>
              <a:srgbClr val="0F676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691708" y="2398058"/>
            <a:ext cx="4904740" cy="10687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6850" spc="-130" dirty="0">
                <a:solidFill>
                  <a:srgbClr val="FDFAFA"/>
                </a:solidFill>
              </a:rPr>
              <a:t>Introduction</a:t>
            </a:r>
            <a:endParaRPr sz="6850"/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32000"/>
              </a:lnSpc>
              <a:spcBef>
                <a:spcPts val="100"/>
              </a:spcBef>
            </a:pPr>
            <a:r>
              <a:rPr spc="-100" dirty="0"/>
              <a:t>An</a:t>
            </a:r>
            <a:r>
              <a:rPr spc="-250" dirty="0"/>
              <a:t> </a:t>
            </a:r>
            <a:r>
              <a:rPr spc="-40" dirty="0"/>
              <a:t>organic</a:t>
            </a:r>
            <a:r>
              <a:rPr spc="-245" dirty="0"/>
              <a:t> </a:t>
            </a:r>
            <a:r>
              <a:rPr dirty="0"/>
              <a:t>shop</a:t>
            </a:r>
            <a:r>
              <a:rPr spc="-250" dirty="0"/>
              <a:t> </a:t>
            </a:r>
            <a:r>
              <a:rPr spc="-50" dirty="0"/>
              <a:t>typically</a:t>
            </a:r>
            <a:r>
              <a:rPr spc="-245" dirty="0"/>
              <a:t> </a:t>
            </a:r>
            <a:r>
              <a:rPr spc="-25" dirty="0"/>
              <a:t>refers</a:t>
            </a:r>
            <a:r>
              <a:rPr spc="-250" dirty="0"/>
              <a:t> </a:t>
            </a:r>
            <a:r>
              <a:rPr dirty="0"/>
              <a:t>to</a:t>
            </a:r>
            <a:r>
              <a:rPr spc="-245" dirty="0"/>
              <a:t> </a:t>
            </a:r>
            <a:r>
              <a:rPr spc="-90" dirty="0"/>
              <a:t>a</a:t>
            </a:r>
            <a:r>
              <a:rPr spc="-250" dirty="0"/>
              <a:t> </a:t>
            </a:r>
            <a:r>
              <a:rPr spc="-10" dirty="0"/>
              <a:t>retail </a:t>
            </a:r>
            <a:r>
              <a:rPr spc="-60" dirty="0"/>
              <a:t>establishment</a:t>
            </a:r>
            <a:r>
              <a:rPr spc="-190" dirty="0"/>
              <a:t> </a:t>
            </a:r>
            <a:r>
              <a:rPr spc="-145" dirty="0"/>
              <a:t>that</a:t>
            </a:r>
            <a:r>
              <a:rPr spc="-185" dirty="0"/>
              <a:t> </a:t>
            </a:r>
            <a:r>
              <a:rPr dirty="0"/>
              <a:t>specializes</a:t>
            </a:r>
            <a:r>
              <a:rPr spc="-190" dirty="0"/>
              <a:t> </a:t>
            </a:r>
            <a:r>
              <a:rPr spc="-195" dirty="0"/>
              <a:t>in</a:t>
            </a:r>
            <a:r>
              <a:rPr spc="-185" dirty="0"/>
              <a:t> </a:t>
            </a:r>
            <a:r>
              <a:rPr spc="-20" dirty="0"/>
              <a:t>selling</a:t>
            </a:r>
            <a:r>
              <a:rPr spc="-185" dirty="0"/>
              <a:t> </a:t>
            </a:r>
            <a:r>
              <a:rPr spc="-10" dirty="0"/>
              <a:t>organic </a:t>
            </a:r>
            <a:r>
              <a:rPr spc="-60" dirty="0"/>
              <a:t>products.</a:t>
            </a:r>
            <a:r>
              <a:rPr spc="-165" dirty="0"/>
              <a:t> </a:t>
            </a:r>
            <a:r>
              <a:rPr dirty="0"/>
              <a:t>These</a:t>
            </a:r>
            <a:r>
              <a:rPr spc="-165" dirty="0"/>
              <a:t> </a:t>
            </a:r>
            <a:r>
              <a:rPr dirty="0"/>
              <a:t>products</a:t>
            </a:r>
            <a:r>
              <a:rPr spc="-165" dirty="0"/>
              <a:t> </a:t>
            </a:r>
            <a:r>
              <a:rPr spc="-80" dirty="0"/>
              <a:t>are</a:t>
            </a:r>
            <a:r>
              <a:rPr spc="-165" dirty="0"/>
              <a:t> </a:t>
            </a:r>
            <a:r>
              <a:rPr dirty="0"/>
              <a:t>sourced</a:t>
            </a:r>
            <a:r>
              <a:rPr spc="-160" dirty="0"/>
              <a:t> </a:t>
            </a:r>
            <a:r>
              <a:rPr spc="-20" dirty="0"/>
              <a:t>from </a:t>
            </a:r>
            <a:r>
              <a:rPr spc="-40" dirty="0"/>
              <a:t>organic</a:t>
            </a:r>
            <a:r>
              <a:rPr spc="-250" dirty="0"/>
              <a:t> </a:t>
            </a:r>
            <a:r>
              <a:rPr spc="-135" dirty="0"/>
              <a:t>farming</a:t>
            </a:r>
            <a:r>
              <a:rPr spc="-245" dirty="0"/>
              <a:t> </a:t>
            </a:r>
            <a:r>
              <a:rPr spc="-75" dirty="0"/>
              <a:t>methods,</a:t>
            </a:r>
            <a:r>
              <a:rPr spc="-245" dirty="0"/>
              <a:t> </a:t>
            </a:r>
            <a:r>
              <a:rPr spc="-70" dirty="0"/>
              <a:t>which</a:t>
            </a:r>
            <a:r>
              <a:rPr spc="-245" dirty="0"/>
              <a:t> </a:t>
            </a:r>
            <a:r>
              <a:rPr spc="-10" dirty="0"/>
              <a:t>emphasize </a:t>
            </a:r>
            <a:r>
              <a:rPr spc="-55" dirty="0"/>
              <a:t>sustainable</a:t>
            </a:r>
            <a:r>
              <a:rPr spc="-225" dirty="0"/>
              <a:t> </a:t>
            </a:r>
            <a:r>
              <a:rPr spc="-20" dirty="0"/>
              <a:t>practices,</a:t>
            </a:r>
            <a:r>
              <a:rPr spc="-220" dirty="0"/>
              <a:t> </a:t>
            </a:r>
            <a:r>
              <a:rPr spc="-135" dirty="0"/>
              <a:t>natural</a:t>
            </a:r>
            <a:r>
              <a:rPr spc="-220" dirty="0"/>
              <a:t> </a:t>
            </a:r>
            <a:r>
              <a:rPr spc="-85" dirty="0"/>
              <a:t>fertilizers,</a:t>
            </a:r>
            <a:r>
              <a:rPr spc="-220" dirty="0"/>
              <a:t> </a:t>
            </a:r>
            <a:r>
              <a:rPr spc="-25" dirty="0"/>
              <a:t>and </a:t>
            </a:r>
            <a:r>
              <a:rPr spc="-95" dirty="0"/>
              <a:t>avoiding</a:t>
            </a:r>
            <a:r>
              <a:rPr spc="-240" dirty="0"/>
              <a:t> </a:t>
            </a:r>
            <a:r>
              <a:rPr spc="-60" dirty="0"/>
              <a:t>synthetic</a:t>
            </a:r>
            <a:r>
              <a:rPr spc="-235" dirty="0"/>
              <a:t> </a:t>
            </a:r>
            <a:r>
              <a:rPr spc="-35" dirty="0"/>
              <a:t>chemicals,</a:t>
            </a:r>
            <a:r>
              <a:rPr spc="-235" dirty="0"/>
              <a:t> </a:t>
            </a:r>
            <a:r>
              <a:rPr spc="-10" dirty="0"/>
              <a:t>pesticides,</a:t>
            </a:r>
            <a:r>
              <a:rPr spc="-240" dirty="0"/>
              <a:t> </a:t>
            </a:r>
            <a:r>
              <a:rPr spc="-25" dirty="0"/>
              <a:t>and genetically</a:t>
            </a:r>
            <a:r>
              <a:rPr spc="-250" dirty="0"/>
              <a:t> </a:t>
            </a:r>
            <a:r>
              <a:rPr spc="-45" dirty="0"/>
              <a:t>modified</a:t>
            </a:r>
            <a:r>
              <a:rPr spc="-250" dirty="0"/>
              <a:t> </a:t>
            </a:r>
            <a:r>
              <a:rPr spc="-70" dirty="0"/>
              <a:t>organisms</a:t>
            </a:r>
            <a:r>
              <a:rPr spc="-250" dirty="0"/>
              <a:t> </a:t>
            </a:r>
            <a:r>
              <a:rPr spc="-10" dirty="0"/>
              <a:t>(GMO)</a:t>
            </a:r>
            <a:endParaRPr spc="-10" dirty="0"/>
          </a:p>
        </p:txBody>
      </p:sp>
      <p:sp>
        <p:nvSpPr>
          <p:cNvPr id="8" name="object 8"/>
          <p:cNvSpPr/>
          <p:nvPr/>
        </p:nvSpPr>
        <p:spPr>
          <a:xfrm>
            <a:off x="15182228" y="9422027"/>
            <a:ext cx="1260475" cy="323850"/>
          </a:xfrm>
          <a:custGeom>
            <a:avLst/>
            <a:gdLst/>
            <a:ahLst/>
            <a:cxnLst/>
            <a:rect l="l" t="t" r="r" b="b"/>
            <a:pathLst>
              <a:path w="1260475" h="323850">
                <a:moveTo>
                  <a:pt x="323850" y="161925"/>
                </a:moveTo>
                <a:lnTo>
                  <a:pt x="318058" y="118897"/>
                </a:lnTo>
                <a:lnTo>
                  <a:pt x="301726" y="80213"/>
                </a:lnTo>
                <a:lnTo>
                  <a:pt x="276402" y="47434"/>
                </a:lnTo>
                <a:lnTo>
                  <a:pt x="243636" y="22110"/>
                </a:lnTo>
                <a:lnTo>
                  <a:pt x="204952" y="5791"/>
                </a:lnTo>
                <a:lnTo>
                  <a:pt x="161925" y="0"/>
                </a:lnTo>
                <a:lnTo>
                  <a:pt x="118884" y="5791"/>
                </a:lnTo>
                <a:lnTo>
                  <a:pt x="80213" y="22110"/>
                </a:lnTo>
                <a:lnTo>
                  <a:pt x="47434" y="47434"/>
                </a:lnTo>
                <a:lnTo>
                  <a:pt x="22110" y="80213"/>
                </a:lnTo>
                <a:lnTo>
                  <a:pt x="5778" y="118897"/>
                </a:lnTo>
                <a:lnTo>
                  <a:pt x="0" y="161925"/>
                </a:lnTo>
                <a:lnTo>
                  <a:pt x="5778" y="204952"/>
                </a:lnTo>
                <a:lnTo>
                  <a:pt x="22110" y="243636"/>
                </a:lnTo>
                <a:lnTo>
                  <a:pt x="47434" y="276415"/>
                </a:lnTo>
                <a:lnTo>
                  <a:pt x="80213" y="301739"/>
                </a:lnTo>
                <a:lnTo>
                  <a:pt x="118884" y="318058"/>
                </a:lnTo>
                <a:lnTo>
                  <a:pt x="161925" y="323850"/>
                </a:lnTo>
                <a:lnTo>
                  <a:pt x="204952" y="318058"/>
                </a:lnTo>
                <a:lnTo>
                  <a:pt x="243636" y="301739"/>
                </a:lnTo>
                <a:lnTo>
                  <a:pt x="276402" y="276415"/>
                </a:lnTo>
                <a:lnTo>
                  <a:pt x="301726" y="243636"/>
                </a:lnTo>
                <a:lnTo>
                  <a:pt x="318058" y="204952"/>
                </a:lnTo>
                <a:lnTo>
                  <a:pt x="323850" y="161925"/>
                </a:lnTo>
                <a:close/>
              </a:path>
              <a:path w="1260475" h="323850">
                <a:moveTo>
                  <a:pt x="789686" y="161925"/>
                </a:moveTo>
                <a:lnTo>
                  <a:pt x="783907" y="118897"/>
                </a:lnTo>
                <a:lnTo>
                  <a:pt x="767575" y="80213"/>
                </a:lnTo>
                <a:lnTo>
                  <a:pt x="742251" y="47434"/>
                </a:lnTo>
                <a:lnTo>
                  <a:pt x="709472" y="22110"/>
                </a:lnTo>
                <a:lnTo>
                  <a:pt x="670801" y="5791"/>
                </a:lnTo>
                <a:lnTo>
                  <a:pt x="627761" y="0"/>
                </a:lnTo>
                <a:lnTo>
                  <a:pt x="584733" y="5791"/>
                </a:lnTo>
                <a:lnTo>
                  <a:pt x="546061" y="22110"/>
                </a:lnTo>
                <a:lnTo>
                  <a:pt x="513283" y="47434"/>
                </a:lnTo>
                <a:lnTo>
                  <a:pt x="487959" y="80213"/>
                </a:lnTo>
                <a:lnTo>
                  <a:pt x="471627" y="118897"/>
                </a:lnTo>
                <a:lnTo>
                  <a:pt x="465836" y="161925"/>
                </a:lnTo>
                <a:lnTo>
                  <a:pt x="471627" y="204952"/>
                </a:lnTo>
                <a:lnTo>
                  <a:pt x="487959" y="243636"/>
                </a:lnTo>
                <a:lnTo>
                  <a:pt x="513283" y="276415"/>
                </a:lnTo>
                <a:lnTo>
                  <a:pt x="546061" y="301739"/>
                </a:lnTo>
                <a:lnTo>
                  <a:pt x="584733" y="318058"/>
                </a:lnTo>
                <a:lnTo>
                  <a:pt x="627761" y="323850"/>
                </a:lnTo>
                <a:lnTo>
                  <a:pt x="670801" y="318058"/>
                </a:lnTo>
                <a:lnTo>
                  <a:pt x="709472" y="301739"/>
                </a:lnTo>
                <a:lnTo>
                  <a:pt x="742251" y="276415"/>
                </a:lnTo>
                <a:lnTo>
                  <a:pt x="767575" y="243636"/>
                </a:lnTo>
                <a:lnTo>
                  <a:pt x="783907" y="204952"/>
                </a:lnTo>
                <a:lnTo>
                  <a:pt x="789686" y="161925"/>
                </a:lnTo>
                <a:close/>
              </a:path>
              <a:path w="1260475" h="323850">
                <a:moveTo>
                  <a:pt x="1260005" y="161925"/>
                </a:moveTo>
                <a:lnTo>
                  <a:pt x="1254226" y="118897"/>
                </a:lnTo>
                <a:lnTo>
                  <a:pt x="1237894" y="80213"/>
                </a:lnTo>
                <a:lnTo>
                  <a:pt x="1212570" y="47434"/>
                </a:lnTo>
                <a:lnTo>
                  <a:pt x="1179791" y="22110"/>
                </a:lnTo>
                <a:lnTo>
                  <a:pt x="1141120" y="5791"/>
                </a:lnTo>
                <a:lnTo>
                  <a:pt x="1098080" y="0"/>
                </a:lnTo>
                <a:lnTo>
                  <a:pt x="1055052" y="5791"/>
                </a:lnTo>
                <a:lnTo>
                  <a:pt x="1016381" y="22110"/>
                </a:lnTo>
                <a:lnTo>
                  <a:pt x="983602" y="47434"/>
                </a:lnTo>
                <a:lnTo>
                  <a:pt x="958278" y="80213"/>
                </a:lnTo>
                <a:lnTo>
                  <a:pt x="941946" y="118897"/>
                </a:lnTo>
                <a:lnTo>
                  <a:pt x="936155" y="161925"/>
                </a:lnTo>
                <a:lnTo>
                  <a:pt x="941946" y="204952"/>
                </a:lnTo>
                <a:lnTo>
                  <a:pt x="958278" y="243636"/>
                </a:lnTo>
                <a:lnTo>
                  <a:pt x="983602" y="276415"/>
                </a:lnTo>
                <a:lnTo>
                  <a:pt x="1016381" y="301739"/>
                </a:lnTo>
                <a:lnTo>
                  <a:pt x="1055052" y="318058"/>
                </a:lnTo>
                <a:lnTo>
                  <a:pt x="1098080" y="323850"/>
                </a:lnTo>
                <a:lnTo>
                  <a:pt x="1141120" y="318058"/>
                </a:lnTo>
                <a:lnTo>
                  <a:pt x="1179791" y="301739"/>
                </a:lnTo>
                <a:lnTo>
                  <a:pt x="1212570" y="276415"/>
                </a:lnTo>
                <a:lnTo>
                  <a:pt x="1237894" y="243636"/>
                </a:lnTo>
                <a:lnTo>
                  <a:pt x="1254226" y="204952"/>
                </a:lnTo>
                <a:lnTo>
                  <a:pt x="1260005" y="161925"/>
                </a:lnTo>
                <a:close/>
              </a:path>
            </a:pathLst>
          </a:custGeom>
          <a:solidFill>
            <a:srgbClr val="123C33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136532" y="7145590"/>
            <a:ext cx="2152015" cy="3141980"/>
          </a:xfrm>
          <a:custGeom>
            <a:avLst/>
            <a:gdLst/>
            <a:ahLst/>
            <a:cxnLst/>
            <a:rect l="l" t="t" r="r" b="b"/>
            <a:pathLst>
              <a:path w="2152015" h="3141979">
                <a:moveTo>
                  <a:pt x="2151468" y="3141409"/>
                </a:moveTo>
                <a:lnTo>
                  <a:pt x="0" y="3141409"/>
                </a:lnTo>
                <a:lnTo>
                  <a:pt x="0" y="1501279"/>
                </a:lnTo>
                <a:lnTo>
                  <a:pt x="9709" y="1417468"/>
                </a:lnTo>
                <a:lnTo>
                  <a:pt x="16966" y="1371413"/>
                </a:lnTo>
                <a:lnTo>
                  <a:pt x="25482" y="1325791"/>
                </a:lnTo>
                <a:lnTo>
                  <a:pt x="35239" y="1280618"/>
                </a:lnTo>
                <a:lnTo>
                  <a:pt x="46219" y="1235914"/>
                </a:lnTo>
                <a:lnTo>
                  <a:pt x="58402" y="1191697"/>
                </a:lnTo>
                <a:lnTo>
                  <a:pt x="71772" y="1147985"/>
                </a:lnTo>
                <a:lnTo>
                  <a:pt x="86308" y="1104796"/>
                </a:lnTo>
                <a:lnTo>
                  <a:pt x="101993" y="1062149"/>
                </a:lnTo>
                <a:lnTo>
                  <a:pt x="118809" y="1020062"/>
                </a:lnTo>
                <a:lnTo>
                  <a:pt x="136736" y="978553"/>
                </a:lnTo>
                <a:lnTo>
                  <a:pt x="155756" y="937641"/>
                </a:lnTo>
                <a:lnTo>
                  <a:pt x="175851" y="897344"/>
                </a:lnTo>
                <a:lnTo>
                  <a:pt x="197003" y="857680"/>
                </a:lnTo>
                <a:lnTo>
                  <a:pt x="219192" y="818668"/>
                </a:lnTo>
                <a:lnTo>
                  <a:pt x="242401" y="780326"/>
                </a:lnTo>
                <a:lnTo>
                  <a:pt x="266611" y="742672"/>
                </a:lnTo>
                <a:lnTo>
                  <a:pt x="291803" y="705725"/>
                </a:lnTo>
                <a:lnTo>
                  <a:pt x="317959" y="669502"/>
                </a:lnTo>
                <a:lnTo>
                  <a:pt x="345060" y="634023"/>
                </a:lnTo>
                <a:lnTo>
                  <a:pt x="373089" y="599305"/>
                </a:lnTo>
                <a:lnTo>
                  <a:pt x="402026" y="565367"/>
                </a:lnTo>
                <a:lnTo>
                  <a:pt x="431854" y="532227"/>
                </a:lnTo>
                <a:lnTo>
                  <a:pt x="462552" y="499904"/>
                </a:lnTo>
                <a:lnTo>
                  <a:pt x="494105" y="468415"/>
                </a:lnTo>
                <a:lnTo>
                  <a:pt x="526491" y="437780"/>
                </a:lnTo>
                <a:lnTo>
                  <a:pt x="559694" y="408015"/>
                </a:lnTo>
                <a:lnTo>
                  <a:pt x="593695" y="379141"/>
                </a:lnTo>
                <a:lnTo>
                  <a:pt x="628475" y="351174"/>
                </a:lnTo>
                <a:lnTo>
                  <a:pt x="664016" y="324134"/>
                </a:lnTo>
                <a:lnTo>
                  <a:pt x="700299" y="298039"/>
                </a:lnTo>
                <a:lnTo>
                  <a:pt x="737306" y="272906"/>
                </a:lnTo>
                <a:lnTo>
                  <a:pt x="775019" y="248755"/>
                </a:lnTo>
                <a:lnTo>
                  <a:pt x="813418" y="225603"/>
                </a:lnTo>
                <a:lnTo>
                  <a:pt x="852486" y="203469"/>
                </a:lnTo>
                <a:lnTo>
                  <a:pt x="892204" y="182372"/>
                </a:lnTo>
                <a:lnTo>
                  <a:pt x="932553" y="162328"/>
                </a:lnTo>
                <a:lnTo>
                  <a:pt x="973516" y="143358"/>
                </a:lnTo>
                <a:lnTo>
                  <a:pt x="1015073" y="125479"/>
                </a:lnTo>
                <a:lnTo>
                  <a:pt x="1057206" y="108710"/>
                </a:lnTo>
                <a:lnTo>
                  <a:pt x="1099897" y="93068"/>
                </a:lnTo>
                <a:lnTo>
                  <a:pt x="1143127" y="78572"/>
                </a:lnTo>
                <a:lnTo>
                  <a:pt x="1186877" y="65241"/>
                </a:lnTo>
                <a:lnTo>
                  <a:pt x="1231130" y="53092"/>
                </a:lnTo>
                <a:lnTo>
                  <a:pt x="1275867" y="42145"/>
                </a:lnTo>
                <a:lnTo>
                  <a:pt x="1321069" y="32416"/>
                </a:lnTo>
                <a:lnTo>
                  <a:pt x="1366718" y="23926"/>
                </a:lnTo>
                <a:lnTo>
                  <a:pt x="1412795" y="16691"/>
                </a:lnTo>
                <a:lnTo>
                  <a:pt x="1459282" y="10731"/>
                </a:lnTo>
                <a:lnTo>
                  <a:pt x="1506161" y="6064"/>
                </a:lnTo>
                <a:lnTo>
                  <a:pt x="1553412" y="2707"/>
                </a:lnTo>
                <a:lnTo>
                  <a:pt x="1601018" y="679"/>
                </a:lnTo>
                <a:lnTo>
                  <a:pt x="1648960" y="0"/>
                </a:lnTo>
                <a:lnTo>
                  <a:pt x="1696969" y="679"/>
                </a:lnTo>
                <a:lnTo>
                  <a:pt x="1744637" y="2707"/>
                </a:lnTo>
                <a:lnTo>
                  <a:pt x="1791947" y="6064"/>
                </a:lnTo>
                <a:lnTo>
                  <a:pt x="1838878" y="10731"/>
                </a:lnTo>
                <a:lnTo>
                  <a:pt x="1885414" y="16691"/>
                </a:lnTo>
                <a:lnTo>
                  <a:pt x="1931536" y="23926"/>
                </a:lnTo>
                <a:lnTo>
                  <a:pt x="1977226" y="32416"/>
                </a:lnTo>
                <a:lnTo>
                  <a:pt x="2022464" y="42145"/>
                </a:lnTo>
                <a:lnTo>
                  <a:pt x="2067234" y="53092"/>
                </a:lnTo>
                <a:lnTo>
                  <a:pt x="2111516" y="65241"/>
                </a:lnTo>
                <a:lnTo>
                  <a:pt x="2151468" y="77408"/>
                </a:lnTo>
                <a:lnTo>
                  <a:pt x="2151468" y="3141409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7785492" y="4310839"/>
            <a:ext cx="502920" cy="2373630"/>
          </a:xfrm>
          <a:custGeom>
            <a:avLst/>
            <a:gdLst/>
            <a:ahLst/>
            <a:cxnLst/>
            <a:rect l="l" t="t" r="r" b="b"/>
            <a:pathLst>
              <a:path w="502919" h="2373629">
                <a:moveTo>
                  <a:pt x="502508" y="2373087"/>
                </a:moveTo>
                <a:lnTo>
                  <a:pt x="469587" y="2340286"/>
                </a:lnTo>
                <a:lnTo>
                  <a:pt x="438888" y="2307947"/>
                </a:lnTo>
                <a:lnTo>
                  <a:pt x="409061" y="2274792"/>
                </a:lnTo>
                <a:lnTo>
                  <a:pt x="380124" y="2240840"/>
                </a:lnTo>
                <a:lnTo>
                  <a:pt x="352095" y="2206109"/>
                </a:lnTo>
                <a:lnTo>
                  <a:pt x="324993" y="2170618"/>
                </a:lnTo>
                <a:lnTo>
                  <a:pt x="298837" y="2134385"/>
                </a:lnTo>
                <a:lnTo>
                  <a:pt x="273645" y="2097427"/>
                </a:lnTo>
                <a:lnTo>
                  <a:pt x="249435" y="2059764"/>
                </a:lnTo>
                <a:lnTo>
                  <a:pt x="226227" y="2021414"/>
                </a:lnTo>
                <a:lnTo>
                  <a:pt x="204037" y="1982395"/>
                </a:lnTo>
                <a:lnTo>
                  <a:pt x="182886" y="1942724"/>
                </a:lnTo>
                <a:lnTo>
                  <a:pt x="162791" y="1902422"/>
                </a:lnTo>
                <a:lnTo>
                  <a:pt x="143770" y="1861504"/>
                </a:lnTo>
                <a:lnTo>
                  <a:pt x="125843" y="1819991"/>
                </a:lnTo>
                <a:lnTo>
                  <a:pt x="109028" y="1777900"/>
                </a:lnTo>
                <a:lnTo>
                  <a:pt x="93343" y="1735250"/>
                </a:lnTo>
                <a:lnTo>
                  <a:pt x="78806" y="1692058"/>
                </a:lnTo>
                <a:lnTo>
                  <a:pt x="65437" y="1648344"/>
                </a:lnTo>
                <a:lnTo>
                  <a:pt x="53253" y="1604125"/>
                </a:lnTo>
                <a:lnTo>
                  <a:pt x="42273" y="1559419"/>
                </a:lnTo>
                <a:lnTo>
                  <a:pt x="32516" y="1514245"/>
                </a:lnTo>
                <a:lnTo>
                  <a:pt x="24000" y="1468622"/>
                </a:lnTo>
                <a:lnTo>
                  <a:pt x="16744" y="1422566"/>
                </a:lnTo>
                <a:lnTo>
                  <a:pt x="10765" y="1376098"/>
                </a:lnTo>
                <a:lnTo>
                  <a:pt x="6083" y="1329234"/>
                </a:lnTo>
                <a:lnTo>
                  <a:pt x="2715" y="1281994"/>
                </a:lnTo>
                <a:lnTo>
                  <a:pt x="682" y="1234395"/>
                </a:lnTo>
                <a:lnTo>
                  <a:pt x="0" y="1186456"/>
                </a:lnTo>
                <a:lnTo>
                  <a:pt x="682" y="1138517"/>
                </a:lnTo>
                <a:lnTo>
                  <a:pt x="2715" y="1090918"/>
                </a:lnTo>
                <a:lnTo>
                  <a:pt x="6083" y="1043678"/>
                </a:lnTo>
                <a:lnTo>
                  <a:pt x="10765" y="996815"/>
                </a:lnTo>
                <a:lnTo>
                  <a:pt x="16744" y="950347"/>
                </a:lnTo>
                <a:lnTo>
                  <a:pt x="24000" y="904292"/>
                </a:lnTo>
                <a:lnTo>
                  <a:pt x="32516" y="858669"/>
                </a:lnTo>
                <a:lnTo>
                  <a:pt x="42273" y="813497"/>
                </a:lnTo>
                <a:lnTo>
                  <a:pt x="53253" y="768793"/>
                </a:lnTo>
                <a:lnTo>
                  <a:pt x="65437" y="724575"/>
                </a:lnTo>
                <a:lnTo>
                  <a:pt x="78806" y="680863"/>
                </a:lnTo>
                <a:lnTo>
                  <a:pt x="93343" y="637674"/>
                </a:lnTo>
                <a:lnTo>
                  <a:pt x="109028" y="595027"/>
                </a:lnTo>
                <a:lnTo>
                  <a:pt x="125843" y="552940"/>
                </a:lnTo>
                <a:lnTo>
                  <a:pt x="143770" y="511432"/>
                </a:lnTo>
                <a:lnTo>
                  <a:pt x="162791" y="470520"/>
                </a:lnTo>
                <a:lnTo>
                  <a:pt x="182886" y="430223"/>
                </a:lnTo>
                <a:lnTo>
                  <a:pt x="204037" y="390559"/>
                </a:lnTo>
                <a:lnTo>
                  <a:pt x="226227" y="351547"/>
                </a:lnTo>
                <a:lnTo>
                  <a:pt x="249435" y="313205"/>
                </a:lnTo>
                <a:lnTo>
                  <a:pt x="273645" y="275551"/>
                </a:lnTo>
                <a:lnTo>
                  <a:pt x="298837" y="238603"/>
                </a:lnTo>
                <a:lnTo>
                  <a:pt x="324993" y="202381"/>
                </a:lnTo>
                <a:lnTo>
                  <a:pt x="352095" y="166902"/>
                </a:lnTo>
                <a:lnTo>
                  <a:pt x="380124" y="132184"/>
                </a:lnTo>
                <a:lnTo>
                  <a:pt x="409061" y="98246"/>
                </a:lnTo>
                <a:lnTo>
                  <a:pt x="438888" y="65106"/>
                </a:lnTo>
                <a:lnTo>
                  <a:pt x="469587" y="32783"/>
                </a:lnTo>
                <a:lnTo>
                  <a:pt x="502508" y="0"/>
                </a:lnTo>
                <a:lnTo>
                  <a:pt x="502508" y="2373087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539526" y="5078617"/>
            <a:ext cx="838835" cy="837565"/>
          </a:xfrm>
          <a:custGeom>
            <a:avLst/>
            <a:gdLst/>
            <a:ahLst/>
            <a:cxnLst/>
            <a:rect l="l" t="t" r="r" b="b"/>
            <a:pathLst>
              <a:path w="838834" h="837564">
                <a:moveTo>
                  <a:pt x="419289" y="837355"/>
                </a:moveTo>
                <a:lnTo>
                  <a:pt x="378191" y="835339"/>
                </a:lnTo>
                <a:lnTo>
                  <a:pt x="337489" y="829310"/>
                </a:lnTo>
                <a:lnTo>
                  <a:pt x="297576" y="819326"/>
                </a:lnTo>
                <a:lnTo>
                  <a:pt x="258833" y="805485"/>
                </a:lnTo>
                <a:lnTo>
                  <a:pt x="221637" y="787918"/>
                </a:lnTo>
                <a:lnTo>
                  <a:pt x="186344" y="766795"/>
                </a:lnTo>
                <a:lnTo>
                  <a:pt x="153295" y="742319"/>
                </a:lnTo>
                <a:lnTo>
                  <a:pt x="122806" y="714727"/>
                </a:lnTo>
                <a:lnTo>
                  <a:pt x="95174" y="684283"/>
                </a:lnTo>
                <a:lnTo>
                  <a:pt x="70662" y="651282"/>
                </a:lnTo>
                <a:lnTo>
                  <a:pt x="49508" y="616040"/>
                </a:lnTo>
                <a:lnTo>
                  <a:pt x="31916" y="578898"/>
                </a:lnTo>
                <a:lnTo>
                  <a:pt x="18054" y="540213"/>
                </a:lnTo>
                <a:lnTo>
                  <a:pt x="8056" y="500357"/>
                </a:lnTo>
                <a:lnTo>
                  <a:pt x="2018" y="459715"/>
                </a:lnTo>
                <a:lnTo>
                  <a:pt x="0" y="418677"/>
                </a:lnTo>
                <a:lnTo>
                  <a:pt x="504" y="398133"/>
                </a:lnTo>
                <a:lnTo>
                  <a:pt x="4537" y="357244"/>
                </a:lnTo>
                <a:lnTo>
                  <a:pt x="12565" y="316946"/>
                </a:lnTo>
                <a:lnTo>
                  <a:pt x="24509" y="277629"/>
                </a:lnTo>
                <a:lnTo>
                  <a:pt x="40255" y="239669"/>
                </a:lnTo>
                <a:lnTo>
                  <a:pt x="59652" y="203434"/>
                </a:lnTo>
                <a:lnTo>
                  <a:pt x="82512" y="169271"/>
                </a:lnTo>
                <a:lnTo>
                  <a:pt x="108615" y="137510"/>
                </a:lnTo>
                <a:lnTo>
                  <a:pt x="137711" y="108457"/>
                </a:lnTo>
                <a:lnTo>
                  <a:pt x="169518" y="82392"/>
                </a:lnTo>
                <a:lnTo>
                  <a:pt x="203731" y="59565"/>
                </a:lnTo>
                <a:lnTo>
                  <a:pt x="240019" y="40197"/>
                </a:lnTo>
                <a:lnTo>
                  <a:pt x="278034" y="24473"/>
                </a:lnTo>
                <a:lnTo>
                  <a:pt x="317410" y="12546"/>
                </a:lnTo>
                <a:lnTo>
                  <a:pt x="357766" y="4531"/>
                </a:lnTo>
                <a:lnTo>
                  <a:pt x="398715" y="504"/>
                </a:lnTo>
                <a:lnTo>
                  <a:pt x="419289" y="0"/>
                </a:lnTo>
                <a:lnTo>
                  <a:pt x="439863" y="504"/>
                </a:lnTo>
                <a:lnTo>
                  <a:pt x="480812" y="4531"/>
                </a:lnTo>
                <a:lnTo>
                  <a:pt x="521168" y="12546"/>
                </a:lnTo>
                <a:lnTo>
                  <a:pt x="560543" y="24473"/>
                </a:lnTo>
                <a:lnTo>
                  <a:pt x="598558" y="40197"/>
                </a:lnTo>
                <a:lnTo>
                  <a:pt x="634847" y="59565"/>
                </a:lnTo>
                <a:lnTo>
                  <a:pt x="669059" y="82392"/>
                </a:lnTo>
                <a:lnTo>
                  <a:pt x="700867" y="108457"/>
                </a:lnTo>
                <a:lnTo>
                  <a:pt x="729962" y="137510"/>
                </a:lnTo>
                <a:lnTo>
                  <a:pt x="756065" y="169271"/>
                </a:lnTo>
                <a:lnTo>
                  <a:pt x="778926" y="203433"/>
                </a:lnTo>
                <a:lnTo>
                  <a:pt x="798322" y="239669"/>
                </a:lnTo>
                <a:lnTo>
                  <a:pt x="814069" y="277629"/>
                </a:lnTo>
                <a:lnTo>
                  <a:pt x="826013" y="316946"/>
                </a:lnTo>
                <a:lnTo>
                  <a:pt x="834041" y="357244"/>
                </a:lnTo>
                <a:lnTo>
                  <a:pt x="838074" y="398133"/>
                </a:lnTo>
                <a:lnTo>
                  <a:pt x="838578" y="418677"/>
                </a:lnTo>
                <a:lnTo>
                  <a:pt x="838074" y="439221"/>
                </a:lnTo>
                <a:lnTo>
                  <a:pt x="834041" y="480110"/>
                </a:lnTo>
                <a:lnTo>
                  <a:pt x="826013" y="520407"/>
                </a:lnTo>
                <a:lnTo>
                  <a:pt x="814069" y="559725"/>
                </a:lnTo>
                <a:lnTo>
                  <a:pt x="798322" y="597685"/>
                </a:lnTo>
                <a:lnTo>
                  <a:pt x="778926" y="633920"/>
                </a:lnTo>
                <a:lnTo>
                  <a:pt x="756065" y="668083"/>
                </a:lnTo>
                <a:lnTo>
                  <a:pt x="729962" y="699844"/>
                </a:lnTo>
                <a:lnTo>
                  <a:pt x="700867" y="728897"/>
                </a:lnTo>
                <a:lnTo>
                  <a:pt x="669059" y="754962"/>
                </a:lnTo>
                <a:lnTo>
                  <a:pt x="634847" y="777789"/>
                </a:lnTo>
                <a:lnTo>
                  <a:pt x="598558" y="797157"/>
                </a:lnTo>
                <a:lnTo>
                  <a:pt x="560543" y="812881"/>
                </a:lnTo>
                <a:lnTo>
                  <a:pt x="521168" y="824807"/>
                </a:lnTo>
                <a:lnTo>
                  <a:pt x="480812" y="832823"/>
                </a:lnTo>
                <a:lnTo>
                  <a:pt x="439863" y="836851"/>
                </a:lnTo>
                <a:lnTo>
                  <a:pt x="419289" y="837355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848729" y="4584663"/>
            <a:ext cx="914400" cy="28575"/>
          </a:xfrm>
          <a:custGeom>
            <a:avLst/>
            <a:gdLst/>
            <a:ahLst/>
            <a:cxnLst/>
            <a:rect l="l" t="t" r="r" b="b"/>
            <a:pathLst>
              <a:path w="914400" h="28575">
                <a:moveTo>
                  <a:pt x="50768" y="28574"/>
                </a:moveTo>
                <a:lnTo>
                  <a:pt x="6381" y="28574"/>
                </a:lnTo>
                <a:lnTo>
                  <a:pt x="0" y="22193"/>
                </a:lnTo>
                <a:lnTo>
                  <a:pt x="0" y="6381"/>
                </a:lnTo>
                <a:lnTo>
                  <a:pt x="6381" y="0"/>
                </a:lnTo>
                <a:lnTo>
                  <a:pt x="50768" y="0"/>
                </a:lnTo>
                <a:lnTo>
                  <a:pt x="57149" y="6381"/>
                </a:lnTo>
                <a:lnTo>
                  <a:pt x="57149" y="22193"/>
                </a:lnTo>
                <a:lnTo>
                  <a:pt x="50768" y="28574"/>
                </a:lnTo>
                <a:close/>
              </a:path>
              <a:path w="914400" h="28575">
                <a:moveTo>
                  <a:pt x="107918" y="28574"/>
                </a:moveTo>
                <a:lnTo>
                  <a:pt x="63531" y="28574"/>
                </a:lnTo>
                <a:lnTo>
                  <a:pt x="57149" y="22193"/>
                </a:lnTo>
                <a:lnTo>
                  <a:pt x="57149" y="6381"/>
                </a:lnTo>
                <a:lnTo>
                  <a:pt x="63531" y="0"/>
                </a:lnTo>
                <a:lnTo>
                  <a:pt x="107918" y="0"/>
                </a:lnTo>
                <a:lnTo>
                  <a:pt x="114299" y="6381"/>
                </a:lnTo>
                <a:lnTo>
                  <a:pt x="114299" y="22193"/>
                </a:lnTo>
                <a:lnTo>
                  <a:pt x="107918" y="28574"/>
                </a:lnTo>
                <a:close/>
              </a:path>
              <a:path w="914400" h="28575">
                <a:moveTo>
                  <a:pt x="165068" y="28574"/>
                </a:moveTo>
                <a:lnTo>
                  <a:pt x="120681" y="28574"/>
                </a:lnTo>
                <a:lnTo>
                  <a:pt x="114299" y="22193"/>
                </a:lnTo>
                <a:lnTo>
                  <a:pt x="114299" y="6381"/>
                </a:lnTo>
                <a:lnTo>
                  <a:pt x="120681" y="0"/>
                </a:lnTo>
                <a:lnTo>
                  <a:pt x="165068" y="0"/>
                </a:lnTo>
                <a:lnTo>
                  <a:pt x="171449" y="6381"/>
                </a:lnTo>
                <a:lnTo>
                  <a:pt x="171449" y="22193"/>
                </a:lnTo>
                <a:lnTo>
                  <a:pt x="165068" y="28574"/>
                </a:lnTo>
                <a:close/>
              </a:path>
              <a:path w="914400" h="28575">
                <a:moveTo>
                  <a:pt x="222218" y="28574"/>
                </a:moveTo>
                <a:lnTo>
                  <a:pt x="177831" y="28574"/>
                </a:lnTo>
                <a:lnTo>
                  <a:pt x="171449" y="22193"/>
                </a:lnTo>
                <a:lnTo>
                  <a:pt x="171449" y="6381"/>
                </a:lnTo>
                <a:lnTo>
                  <a:pt x="177831" y="0"/>
                </a:lnTo>
                <a:lnTo>
                  <a:pt x="222218" y="0"/>
                </a:lnTo>
                <a:lnTo>
                  <a:pt x="228599" y="6381"/>
                </a:lnTo>
                <a:lnTo>
                  <a:pt x="228599" y="22193"/>
                </a:lnTo>
                <a:lnTo>
                  <a:pt x="222218" y="28574"/>
                </a:lnTo>
                <a:close/>
              </a:path>
              <a:path w="914400" h="28575">
                <a:moveTo>
                  <a:pt x="279368" y="28574"/>
                </a:moveTo>
                <a:lnTo>
                  <a:pt x="234981" y="28574"/>
                </a:lnTo>
                <a:lnTo>
                  <a:pt x="228599" y="22193"/>
                </a:lnTo>
                <a:lnTo>
                  <a:pt x="228599" y="6381"/>
                </a:lnTo>
                <a:lnTo>
                  <a:pt x="234981" y="0"/>
                </a:lnTo>
                <a:lnTo>
                  <a:pt x="279368" y="0"/>
                </a:lnTo>
                <a:lnTo>
                  <a:pt x="285749" y="6381"/>
                </a:lnTo>
                <a:lnTo>
                  <a:pt x="285749" y="22193"/>
                </a:lnTo>
                <a:lnTo>
                  <a:pt x="279368" y="28574"/>
                </a:lnTo>
                <a:close/>
              </a:path>
              <a:path w="914400" h="28575">
                <a:moveTo>
                  <a:pt x="336518" y="28574"/>
                </a:moveTo>
                <a:lnTo>
                  <a:pt x="292131" y="28574"/>
                </a:lnTo>
                <a:lnTo>
                  <a:pt x="285749" y="22193"/>
                </a:lnTo>
                <a:lnTo>
                  <a:pt x="285749" y="6381"/>
                </a:lnTo>
                <a:lnTo>
                  <a:pt x="292131" y="0"/>
                </a:lnTo>
                <a:lnTo>
                  <a:pt x="336518" y="0"/>
                </a:lnTo>
                <a:lnTo>
                  <a:pt x="342899" y="6381"/>
                </a:lnTo>
                <a:lnTo>
                  <a:pt x="342899" y="22193"/>
                </a:lnTo>
                <a:lnTo>
                  <a:pt x="336518" y="28574"/>
                </a:lnTo>
                <a:close/>
              </a:path>
              <a:path w="914400" h="28575">
                <a:moveTo>
                  <a:pt x="393668" y="28574"/>
                </a:moveTo>
                <a:lnTo>
                  <a:pt x="349281" y="28574"/>
                </a:lnTo>
                <a:lnTo>
                  <a:pt x="342899" y="22193"/>
                </a:lnTo>
                <a:lnTo>
                  <a:pt x="342899" y="6381"/>
                </a:lnTo>
                <a:lnTo>
                  <a:pt x="349281" y="0"/>
                </a:lnTo>
                <a:lnTo>
                  <a:pt x="393668" y="0"/>
                </a:lnTo>
                <a:lnTo>
                  <a:pt x="400049" y="6381"/>
                </a:lnTo>
                <a:lnTo>
                  <a:pt x="400049" y="22193"/>
                </a:lnTo>
                <a:lnTo>
                  <a:pt x="393668" y="28574"/>
                </a:lnTo>
                <a:close/>
              </a:path>
              <a:path w="914400" h="28575">
                <a:moveTo>
                  <a:pt x="450818" y="28574"/>
                </a:moveTo>
                <a:lnTo>
                  <a:pt x="406431" y="28574"/>
                </a:lnTo>
                <a:lnTo>
                  <a:pt x="400049" y="22193"/>
                </a:lnTo>
                <a:lnTo>
                  <a:pt x="400049" y="6381"/>
                </a:lnTo>
                <a:lnTo>
                  <a:pt x="406431" y="0"/>
                </a:lnTo>
                <a:lnTo>
                  <a:pt x="450818" y="0"/>
                </a:lnTo>
                <a:lnTo>
                  <a:pt x="457199" y="6381"/>
                </a:lnTo>
                <a:lnTo>
                  <a:pt x="457199" y="22193"/>
                </a:lnTo>
                <a:lnTo>
                  <a:pt x="450818" y="28574"/>
                </a:lnTo>
                <a:close/>
              </a:path>
              <a:path w="914400" h="28575">
                <a:moveTo>
                  <a:pt x="507968" y="28574"/>
                </a:moveTo>
                <a:lnTo>
                  <a:pt x="463581" y="28574"/>
                </a:lnTo>
                <a:lnTo>
                  <a:pt x="457199" y="22193"/>
                </a:lnTo>
                <a:lnTo>
                  <a:pt x="457199" y="6381"/>
                </a:lnTo>
                <a:lnTo>
                  <a:pt x="463581" y="0"/>
                </a:lnTo>
                <a:lnTo>
                  <a:pt x="507968" y="0"/>
                </a:lnTo>
                <a:lnTo>
                  <a:pt x="514349" y="6381"/>
                </a:lnTo>
                <a:lnTo>
                  <a:pt x="514349" y="22193"/>
                </a:lnTo>
                <a:lnTo>
                  <a:pt x="507968" y="28574"/>
                </a:lnTo>
                <a:close/>
              </a:path>
              <a:path w="914400" h="28575">
                <a:moveTo>
                  <a:pt x="565118" y="28574"/>
                </a:moveTo>
                <a:lnTo>
                  <a:pt x="520731" y="28574"/>
                </a:lnTo>
                <a:lnTo>
                  <a:pt x="514349" y="22193"/>
                </a:lnTo>
                <a:lnTo>
                  <a:pt x="514349" y="6381"/>
                </a:lnTo>
                <a:lnTo>
                  <a:pt x="520731" y="0"/>
                </a:lnTo>
                <a:lnTo>
                  <a:pt x="565118" y="0"/>
                </a:lnTo>
                <a:lnTo>
                  <a:pt x="571499" y="6381"/>
                </a:lnTo>
                <a:lnTo>
                  <a:pt x="571499" y="22193"/>
                </a:lnTo>
                <a:lnTo>
                  <a:pt x="565118" y="28574"/>
                </a:lnTo>
                <a:close/>
              </a:path>
              <a:path w="914400" h="28575">
                <a:moveTo>
                  <a:pt x="622268" y="28574"/>
                </a:moveTo>
                <a:lnTo>
                  <a:pt x="577881" y="28574"/>
                </a:lnTo>
                <a:lnTo>
                  <a:pt x="571499" y="22193"/>
                </a:lnTo>
                <a:lnTo>
                  <a:pt x="571499" y="6381"/>
                </a:lnTo>
                <a:lnTo>
                  <a:pt x="577881" y="0"/>
                </a:lnTo>
                <a:lnTo>
                  <a:pt x="622268" y="0"/>
                </a:lnTo>
                <a:lnTo>
                  <a:pt x="628649" y="6381"/>
                </a:lnTo>
                <a:lnTo>
                  <a:pt x="628649" y="22193"/>
                </a:lnTo>
                <a:lnTo>
                  <a:pt x="622268" y="28574"/>
                </a:lnTo>
                <a:close/>
              </a:path>
              <a:path w="914400" h="28575">
                <a:moveTo>
                  <a:pt x="679418" y="28574"/>
                </a:moveTo>
                <a:lnTo>
                  <a:pt x="635031" y="28574"/>
                </a:lnTo>
                <a:lnTo>
                  <a:pt x="628649" y="22193"/>
                </a:lnTo>
                <a:lnTo>
                  <a:pt x="628649" y="6381"/>
                </a:lnTo>
                <a:lnTo>
                  <a:pt x="635031" y="0"/>
                </a:lnTo>
                <a:lnTo>
                  <a:pt x="679418" y="0"/>
                </a:lnTo>
                <a:lnTo>
                  <a:pt x="685799" y="6381"/>
                </a:lnTo>
                <a:lnTo>
                  <a:pt x="685799" y="22193"/>
                </a:lnTo>
                <a:lnTo>
                  <a:pt x="679418" y="28574"/>
                </a:lnTo>
                <a:close/>
              </a:path>
              <a:path w="914400" h="28575">
                <a:moveTo>
                  <a:pt x="736568" y="28574"/>
                </a:moveTo>
                <a:lnTo>
                  <a:pt x="692181" y="28574"/>
                </a:lnTo>
                <a:lnTo>
                  <a:pt x="685799" y="22193"/>
                </a:lnTo>
                <a:lnTo>
                  <a:pt x="685799" y="6381"/>
                </a:lnTo>
                <a:lnTo>
                  <a:pt x="692181" y="0"/>
                </a:lnTo>
                <a:lnTo>
                  <a:pt x="736568" y="0"/>
                </a:lnTo>
                <a:lnTo>
                  <a:pt x="742949" y="6381"/>
                </a:lnTo>
                <a:lnTo>
                  <a:pt x="742949" y="22193"/>
                </a:lnTo>
                <a:lnTo>
                  <a:pt x="736568" y="28574"/>
                </a:lnTo>
                <a:close/>
              </a:path>
              <a:path w="914400" h="28575">
                <a:moveTo>
                  <a:pt x="793718" y="28574"/>
                </a:moveTo>
                <a:lnTo>
                  <a:pt x="749331" y="28574"/>
                </a:lnTo>
                <a:lnTo>
                  <a:pt x="742949" y="22193"/>
                </a:lnTo>
                <a:lnTo>
                  <a:pt x="742949" y="6381"/>
                </a:lnTo>
                <a:lnTo>
                  <a:pt x="749331" y="0"/>
                </a:lnTo>
                <a:lnTo>
                  <a:pt x="793718" y="0"/>
                </a:lnTo>
                <a:lnTo>
                  <a:pt x="800099" y="6381"/>
                </a:lnTo>
                <a:lnTo>
                  <a:pt x="800099" y="22193"/>
                </a:lnTo>
                <a:lnTo>
                  <a:pt x="793718" y="28574"/>
                </a:lnTo>
                <a:close/>
              </a:path>
              <a:path w="914400" h="28575">
                <a:moveTo>
                  <a:pt x="850868" y="28574"/>
                </a:moveTo>
                <a:lnTo>
                  <a:pt x="806481" y="28574"/>
                </a:lnTo>
                <a:lnTo>
                  <a:pt x="800099" y="22193"/>
                </a:lnTo>
                <a:lnTo>
                  <a:pt x="800099" y="6381"/>
                </a:lnTo>
                <a:lnTo>
                  <a:pt x="806481" y="0"/>
                </a:lnTo>
                <a:lnTo>
                  <a:pt x="850868" y="0"/>
                </a:lnTo>
                <a:lnTo>
                  <a:pt x="857249" y="6381"/>
                </a:lnTo>
                <a:lnTo>
                  <a:pt x="857249" y="22193"/>
                </a:lnTo>
                <a:lnTo>
                  <a:pt x="850868" y="28574"/>
                </a:lnTo>
                <a:close/>
              </a:path>
              <a:path w="914400" h="28575">
                <a:moveTo>
                  <a:pt x="908018" y="28574"/>
                </a:moveTo>
                <a:lnTo>
                  <a:pt x="863631" y="28574"/>
                </a:lnTo>
                <a:lnTo>
                  <a:pt x="857249" y="22193"/>
                </a:lnTo>
                <a:lnTo>
                  <a:pt x="857249" y="6381"/>
                </a:lnTo>
                <a:lnTo>
                  <a:pt x="863631" y="0"/>
                </a:lnTo>
                <a:lnTo>
                  <a:pt x="908018" y="0"/>
                </a:lnTo>
                <a:lnTo>
                  <a:pt x="914399" y="6381"/>
                </a:lnTo>
                <a:lnTo>
                  <a:pt x="914399" y="22193"/>
                </a:lnTo>
                <a:lnTo>
                  <a:pt x="908018" y="28574"/>
                </a:lnTo>
                <a:close/>
              </a:path>
            </a:pathLst>
          </a:custGeom>
          <a:solidFill>
            <a:srgbClr val="035C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281845" y="4503480"/>
            <a:ext cx="911225" cy="31750"/>
          </a:xfrm>
          <a:custGeom>
            <a:avLst/>
            <a:gdLst/>
            <a:ahLst/>
            <a:cxnLst/>
            <a:rect l="l" t="t" r="r" b="b"/>
            <a:pathLst>
              <a:path w="911225" h="31750">
                <a:moveTo>
                  <a:pt x="514261" y="8414"/>
                </a:moveTo>
                <a:lnTo>
                  <a:pt x="457110" y="8414"/>
                </a:lnTo>
                <a:lnTo>
                  <a:pt x="457104" y="8001"/>
                </a:lnTo>
                <a:lnTo>
                  <a:pt x="464896" y="0"/>
                </a:lnTo>
                <a:lnTo>
                  <a:pt x="506712" y="0"/>
                </a:lnTo>
                <a:lnTo>
                  <a:pt x="514345" y="7527"/>
                </a:lnTo>
                <a:lnTo>
                  <a:pt x="514484" y="7527"/>
                </a:lnTo>
                <a:lnTo>
                  <a:pt x="514256" y="8001"/>
                </a:lnTo>
                <a:lnTo>
                  <a:pt x="514261" y="8414"/>
                </a:lnTo>
                <a:close/>
              </a:path>
              <a:path w="911225" h="31750">
                <a:moveTo>
                  <a:pt x="571414" y="8414"/>
                </a:moveTo>
                <a:lnTo>
                  <a:pt x="514438" y="8414"/>
                </a:lnTo>
                <a:lnTo>
                  <a:pt x="514533" y="7527"/>
                </a:lnTo>
                <a:lnTo>
                  <a:pt x="521842" y="0"/>
                </a:lnTo>
                <a:lnTo>
                  <a:pt x="563879" y="0"/>
                </a:lnTo>
                <a:lnTo>
                  <a:pt x="571313" y="7527"/>
                </a:lnTo>
                <a:lnTo>
                  <a:pt x="571414" y="8414"/>
                </a:lnTo>
                <a:close/>
              </a:path>
              <a:path w="911225" h="31750">
                <a:moveTo>
                  <a:pt x="628557" y="8414"/>
                </a:moveTo>
                <a:lnTo>
                  <a:pt x="571415" y="8414"/>
                </a:lnTo>
                <a:lnTo>
                  <a:pt x="571494" y="7527"/>
                </a:lnTo>
                <a:lnTo>
                  <a:pt x="578702" y="0"/>
                </a:lnTo>
                <a:lnTo>
                  <a:pt x="621220" y="0"/>
                </a:lnTo>
                <a:lnTo>
                  <a:pt x="628601" y="7380"/>
                </a:lnTo>
                <a:lnTo>
                  <a:pt x="628557" y="8414"/>
                </a:lnTo>
                <a:close/>
              </a:path>
              <a:path w="911225" h="31750">
                <a:moveTo>
                  <a:pt x="685428" y="7527"/>
                </a:moveTo>
                <a:lnTo>
                  <a:pt x="628747" y="7527"/>
                </a:lnTo>
                <a:lnTo>
                  <a:pt x="628601" y="7380"/>
                </a:lnTo>
                <a:lnTo>
                  <a:pt x="635670" y="0"/>
                </a:lnTo>
                <a:lnTo>
                  <a:pt x="678560" y="0"/>
                </a:lnTo>
                <a:lnTo>
                  <a:pt x="685323" y="6858"/>
                </a:lnTo>
                <a:lnTo>
                  <a:pt x="685700" y="6858"/>
                </a:lnTo>
                <a:lnTo>
                  <a:pt x="685704" y="7239"/>
                </a:lnTo>
                <a:lnTo>
                  <a:pt x="685428" y="7527"/>
                </a:lnTo>
                <a:close/>
              </a:path>
              <a:path w="911225" h="31750">
                <a:moveTo>
                  <a:pt x="742871" y="8414"/>
                </a:moveTo>
                <a:lnTo>
                  <a:pt x="685719" y="8414"/>
                </a:lnTo>
                <a:lnTo>
                  <a:pt x="685704" y="7239"/>
                </a:lnTo>
                <a:lnTo>
                  <a:pt x="692637" y="0"/>
                </a:lnTo>
                <a:lnTo>
                  <a:pt x="735901" y="0"/>
                </a:lnTo>
                <a:lnTo>
                  <a:pt x="742664" y="6858"/>
                </a:lnTo>
                <a:lnTo>
                  <a:pt x="742851" y="6858"/>
                </a:lnTo>
                <a:lnTo>
                  <a:pt x="742871" y="8414"/>
                </a:lnTo>
                <a:close/>
              </a:path>
              <a:path w="911225" h="31750">
                <a:moveTo>
                  <a:pt x="799931" y="8414"/>
                </a:moveTo>
                <a:lnTo>
                  <a:pt x="742872" y="8414"/>
                </a:lnTo>
                <a:lnTo>
                  <a:pt x="742852" y="6858"/>
                </a:lnTo>
                <a:lnTo>
                  <a:pt x="743128" y="6858"/>
                </a:lnTo>
                <a:lnTo>
                  <a:pt x="749605" y="0"/>
                </a:lnTo>
                <a:lnTo>
                  <a:pt x="793241" y="0"/>
                </a:lnTo>
                <a:lnTo>
                  <a:pt x="799528" y="6350"/>
                </a:lnTo>
                <a:lnTo>
                  <a:pt x="799910" y="6604"/>
                </a:lnTo>
                <a:lnTo>
                  <a:pt x="799931" y="8414"/>
                </a:lnTo>
                <a:close/>
              </a:path>
              <a:path w="911225" h="31750">
                <a:moveTo>
                  <a:pt x="857249" y="8414"/>
                </a:moveTo>
                <a:lnTo>
                  <a:pt x="800024" y="8414"/>
                </a:lnTo>
                <a:lnTo>
                  <a:pt x="799913" y="6858"/>
                </a:lnTo>
                <a:lnTo>
                  <a:pt x="799861" y="6604"/>
                </a:lnTo>
                <a:lnTo>
                  <a:pt x="806481" y="0"/>
                </a:lnTo>
                <a:lnTo>
                  <a:pt x="850869" y="0"/>
                </a:lnTo>
                <a:lnTo>
                  <a:pt x="857249" y="6350"/>
                </a:lnTo>
                <a:lnTo>
                  <a:pt x="857249" y="8414"/>
                </a:lnTo>
                <a:close/>
              </a:path>
              <a:path w="911225" h="31750">
                <a:moveTo>
                  <a:pt x="57134" y="14478"/>
                </a:moveTo>
                <a:lnTo>
                  <a:pt x="0" y="14478"/>
                </a:lnTo>
                <a:lnTo>
                  <a:pt x="0" y="9525"/>
                </a:lnTo>
                <a:lnTo>
                  <a:pt x="6381" y="3048"/>
                </a:lnTo>
                <a:lnTo>
                  <a:pt x="50769" y="3048"/>
                </a:lnTo>
                <a:lnTo>
                  <a:pt x="57053" y="9176"/>
                </a:lnTo>
                <a:lnTo>
                  <a:pt x="57134" y="14478"/>
                </a:lnTo>
                <a:close/>
              </a:path>
              <a:path w="911225" h="31750">
                <a:moveTo>
                  <a:pt x="107657" y="31502"/>
                </a:moveTo>
                <a:lnTo>
                  <a:pt x="63698" y="31502"/>
                </a:lnTo>
                <a:lnTo>
                  <a:pt x="57102" y="24971"/>
                </a:lnTo>
                <a:lnTo>
                  <a:pt x="57106" y="23795"/>
                </a:lnTo>
                <a:lnTo>
                  <a:pt x="57232" y="9176"/>
                </a:lnTo>
                <a:lnTo>
                  <a:pt x="57912" y="8414"/>
                </a:lnTo>
                <a:lnTo>
                  <a:pt x="63341" y="3048"/>
                </a:lnTo>
                <a:lnTo>
                  <a:pt x="108108" y="3048"/>
                </a:lnTo>
                <a:lnTo>
                  <a:pt x="114284" y="9176"/>
                </a:lnTo>
                <a:lnTo>
                  <a:pt x="114398" y="24971"/>
                </a:lnTo>
                <a:lnTo>
                  <a:pt x="114156" y="24971"/>
                </a:lnTo>
                <a:lnTo>
                  <a:pt x="107657" y="31502"/>
                </a:lnTo>
                <a:close/>
              </a:path>
              <a:path w="911225" h="31750">
                <a:moveTo>
                  <a:pt x="164616" y="31502"/>
                </a:moveTo>
                <a:lnTo>
                  <a:pt x="121038" y="31502"/>
                </a:lnTo>
                <a:lnTo>
                  <a:pt x="114538" y="24971"/>
                </a:lnTo>
                <a:lnTo>
                  <a:pt x="114397" y="24971"/>
                </a:lnTo>
                <a:lnTo>
                  <a:pt x="114395" y="9176"/>
                </a:lnTo>
                <a:lnTo>
                  <a:pt x="114956" y="8414"/>
                </a:lnTo>
                <a:lnTo>
                  <a:pt x="120306" y="3048"/>
                </a:lnTo>
                <a:lnTo>
                  <a:pt x="165449" y="3048"/>
                </a:lnTo>
                <a:lnTo>
                  <a:pt x="171354" y="8893"/>
                </a:lnTo>
                <a:lnTo>
                  <a:pt x="171166" y="9176"/>
                </a:lnTo>
                <a:lnTo>
                  <a:pt x="171357" y="9176"/>
                </a:lnTo>
                <a:lnTo>
                  <a:pt x="171466" y="18161"/>
                </a:lnTo>
                <a:lnTo>
                  <a:pt x="171543" y="24515"/>
                </a:lnTo>
                <a:lnTo>
                  <a:pt x="164616" y="31502"/>
                </a:lnTo>
                <a:close/>
              </a:path>
              <a:path w="911225" h="31750">
                <a:moveTo>
                  <a:pt x="228218" y="8414"/>
                </a:moveTo>
                <a:lnTo>
                  <a:pt x="171918" y="8414"/>
                </a:lnTo>
                <a:lnTo>
                  <a:pt x="177268" y="3048"/>
                </a:lnTo>
                <a:lnTo>
                  <a:pt x="222789" y="3048"/>
                </a:lnTo>
                <a:lnTo>
                  <a:pt x="228218" y="8414"/>
                </a:lnTo>
                <a:close/>
              </a:path>
              <a:path w="911225" h="31750">
                <a:moveTo>
                  <a:pt x="285559" y="8414"/>
                </a:moveTo>
                <a:lnTo>
                  <a:pt x="228880" y="8414"/>
                </a:lnTo>
                <a:lnTo>
                  <a:pt x="234230" y="3048"/>
                </a:lnTo>
                <a:lnTo>
                  <a:pt x="280130" y="3048"/>
                </a:lnTo>
                <a:lnTo>
                  <a:pt x="285559" y="8414"/>
                </a:lnTo>
                <a:close/>
              </a:path>
              <a:path w="911225" h="31750">
                <a:moveTo>
                  <a:pt x="342782" y="8414"/>
                </a:moveTo>
                <a:lnTo>
                  <a:pt x="285749" y="8414"/>
                </a:lnTo>
                <a:lnTo>
                  <a:pt x="291099" y="3048"/>
                </a:lnTo>
                <a:lnTo>
                  <a:pt x="337583" y="3048"/>
                </a:lnTo>
                <a:lnTo>
                  <a:pt x="342945" y="8255"/>
                </a:lnTo>
                <a:lnTo>
                  <a:pt x="342782" y="8414"/>
                </a:lnTo>
                <a:close/>
              </a:path>
              <a:path w="911225" h="31750">
                <a:moveTo>
                  <a:pt x="399957" y="8414"/>
                </a:moveTo>
                <a:lnTo>
                  <a:pt x="342901" y="8414"/>
                </a:lnTo>
                <a:lnTo>
                  <a:pt x="342900" y="8255"/>
                </a:lnTo>
                <a:lnTo>
                  <a:pt x="343267" y="8001"/>
                </a:lnTo>
                <a:lnTo>
                  <a:pt x="348079" y="3048"/>
                </a:lnTo>
                <a:lnTo>
                  <a:pt x="394811" y="3048"/>
                </a:lnTo>
                <a:lnTo>
                  <a:pt x="399837" y="8001"/>
                </a:lnTo>
                <a:lnTo>
                  <a:pt x="400232" y="8001"/>
                </a:lnTo>
                <a:lnTo>
                  <a:pt x="399956" y="8255"/>
                </a:lnTo>
                <a:lnTo>
                  <a:pt x="399957" y="8414"/>
                </a:lnTo>
                <a:close/>
              </a:path>
              <a:path w="911225" h="31750">
                <a:moveTo>
                  <a:pt x="457108" y="8255"/>
                </a:moveTo>
                <a:lnTo>
                  <a:pt x="400095" y="8255"/>
                </a:lnTo>
                <a:lnTo>
                  <a:pt x="399837" y="8001"/>
                </a:lnTo>
                <a:lnTo>
                  <a:pt x="400232" y="8001"/>
                </a:lnTo>
                <a:lnTo>
                  <a:pt x="405043" y="3048"/>
                </a:lnTo>
                <a:lnTo>
                  <a:pt x="452151" y="3048"/>
                </a:lnTo>
                <a:lnTo>
                  <a:pt x="457104" y="8001"/>
                </a:lnTo>
                <a:lnTo>
                  <a:pt x="457108" y="8255"/>
                </a:lnTo>
                <a:close/>
              </a:path>
              <a:path w="911225" h="31750">
                <a:moveTo>
                  <a:pt x="685708" y="7527"/>
                </a:moveTo>
                <a:lnTo>
                  <a:pt x="685428" y="7527"/>
                </a:lnTo>
                <a:lnTo>
                  <a:pt x="685704" y="7239"/>
                </a:lnTo>
                <a:lnTo>
                  <a:pt x="685708" y="7527"/>
                </a:lnTo>
                <a:close/>
              </a:path>
              <a:path w="911225" h="31750">
                <a:moveTo>
                  <a:pt x="685718" y="8414"/>
                </a:moveTo>
                <a:lnTo>
                  <a:pt x="628558" y="8414"/>
                </a:lnTo>
                <a:lnTo>
                  <a:pt x="628461" y="7527"/>
                </a:lnTo>
                <a:lnTo>
                  <a:pt x="628601" y="7380"/>
                </a:lnTo>
                <a:lnTo>
                  <a:pt x="628747" y="7527"/>
                </a:lnTo>
                <a:lnTo>
                  <a:pt x="685708" y="7527"/>
                </a:lnTo>
                <a:lnTo>
                  <a:pt x="685718" y="8414"/>
                </a:lnTo>
                <a:close/>
              </a:path>
              <a:path w="911225" h="31750">
                <a:moveTo>
                  <a:pt x="457110" y="8414"/>
                </a:moveTo>
                <a:lnTo>
                  <a:pt x="399958" y="8414"/>
                </a:lnTo>
                <a:lnTo>
                  <a:pt x="399956" y="8255"/>
                </a:lnTo>
                <a:lnTo>
                  <a:pt x="400232" y="8001"/>
                </a:lnTo>
                <a:lnTo>
                  <a:pt x="399837" y="8001"/>
                </a:lnTo>
                <a:lnTo>
                  <a:pt x="400095" y="8255"/>
                </a:lnTo>
                <a:lnTo>
                  <a:pt x="457108" y="8255"/>
                </a:lnTo>
                <a:lnTo>
                  <a:pt x="457110" y="8414"/>
                </a:lnTo>
                <a:close/>
              </a:path>
              <a:path w="911225" h="31750">
                <a:moveTo>
                  <a:pt x="342901" y="8414"/>
                </a:moveTo>
                <a:lnTo>
                  <a:pt x="342712" y="8414"/>
                </a:lnTo>
                <a:lnTo>
                  <a:pt x="342945" y="8255"/>
                </a:lnTo>
                <a:lnTo>
                  <a:pt x="342901" y="8414"/>
                </a:lnTo>
                <a:close/>
              </a:path>
              <a:path w="911225" h="31750">
                <a:moveTo>
                  <a:pt x="171444" y="8893"/>
                </a:moveTo>
                <a:lnTo>
                  <a:pt x="171349" y="8414"/>
                </a:lnTo>
                <a:lnTo>
                  <a:pt x="171917" y="8414"/>
                </a:lnTo>
                <a:lnTo>
                  <a:pt x="171444" y="8893"/>
                </a:lnTo>
                <a:close/>
              </a:path>
              <a:path w="911225" h="31750">
                <a:moveTo>
                  <a:pt x="171543" y="24515"/>
                </a:moveTo>
                <a:lnTo>
                  <a:pt x="171467" y="18161"/>
                </a:lnTo>
                <a:lnTo>
                  <a:pt x="171354" y="8893"/>
                </a:lnTo>
                <a:lnTo>
                  <a:pt x="171640" y="9176"/>
                </a:lnTo>
                <a:lnTo>
                  <a:pt x="228509" y="9176"/>
                </a:lnTo>
                <a:lnTo>
                  <a:pt x="228576" y="14605"/>
                </a:lnTo>
                <a:lnTo>
                  <a:pt x="228655" y="18161"/>
                </a:lnTo>
                <a:lnTo>
                  <a:pt x="228780" y="23795"/>
                </a:lnTo>
                <a:lnTo>
                  <a:pt x="228787" y="24130"/>
                </a:lnTo>
                <a:lnTo>
                  <a:pt x="171926" y="24130"/>
                </a:lnTo>
                <a:lnTo>
                  <a:pt x="171543" y="24515"/>
                </a:lnTo>
                <a:close/>
              </a:path>
              <a:path w="911225" h="31750">
                <a:moveTo>
                  <a:pt x="278535" y="31502"/>
                </a:moveTo>
                <a:lnTo>
                  <a:pt x="235719" y="31502"/>
                </a:lnTo>
                <a:lnTo>
                  <a:pt x="228651" y="24373"/>
                </a:lnTo>
                <a:lnTo>
                  <a:pt x="228885" y="24130"/>
                </a:lnTo>
                <a:lnTo>
                  <a:pt x="228693" y="18161"/>
                </a:lnTo>
                <a:lnTo>
                  <a:pt x="228578" y="14605"/>
                </a:lnTo>
                <a:lnTo>
                  <a:pt x="228510" y="9176"/>
                </a:lnTo>
                <a:lnTo>
                  <a:pt x="285663" y="9176"/>
                </a:lnTo>
                <a:lnTo>
                  <a:pt x="285772" y="18161"/>
                </a:lnTo>
                <a:lnTo>
                  <a:pt x="285845" y="24130"/>
                </a:lnTo>
                <a:lnTo>
                  <a:pt x="278535" y="31502"/>
                </a:lnTo>
                <a:close/>
              </a:path>
              <a:path w="911225" h="31750">
                <a:moveTo>
                  <a:pt x="335400" y="31502"/>
                </a:moveTo>
                <a:lnTo>
                  <a:pt x="293155" y="31502"/>
                </a:lnTo>
                <a:lnTo>
                  <a:pt x="285845" y="24130"/>
                </a:lnTo>
                <a:lnTo>
                  <a:pt x="285772" y="18161"/>
                </a:lnTo>
                <a:lnTo>
                  <a:pt x="285663" y="9176"/>
                </a:lnTo>
                <a:lnTo>
                  <a:pt x="342814" y="9176"/>
                </a:lnTo>
                <a:lnTo>
                  <a:pt x="342922" y="18161"/>
                </a:lnTo>
                <a:lnTo>
                  <a:pt x="342990" y="23795"/>
                </a:lnTo>
                <a:lnTo>
                  <a:pt x="342739" y="24130"/>
                </a:lnTo>
                <a:lnTo>
                  <a:pt x="335400" y="31502"/>
                </a:lnTo>
                <a:close/>
              </a:path>
              <a:path w="911225" h="31750">
                <a:moveTo>
                  <a:pt x="350215" y="31316"/>
                </a:moveTo>
                <a:lnTo>
                  <a:pt x="343090" y="24130"/>
                </a:lnTo>
                <a:lnTo>
                  <a:pt x="343019" y="22860"/>
                </a:lnTo>
                <a:lnTo>
                  <a:pt x="342905" y="9176"/>
                </a:lnTo>
                <a:lnTo>
                  <a:pt x="399966" y="9176"/>
                </a:lnTo>
                <a:lnTo>
                  <a:pt x="400089" y="22860"/>
                </a:lnTo>
                <a:lnTo>
                  <a:pt x="400097" y="23795"/>
                </a:lnTo>
                <a:lnTo>
                  <a:pt x="399797" y="24130"/>
                </a:lnTo>
                <a:lnTo>
                  <a:pt x="393179" y="30775"/>
                </a:lnTo>
                <a:lnTo>
                  <a:pt x="350215" y="31316"/>
                </a:lnTo>
                <a:close/>
              </a:path>
              <a:path w="911225" h="31750">
                <a:moveTo>
                  <a:pt x="406845" y="30603"/>
                </a:moveTo>
                <a:lnTo>
                  <a:pt x="400397" y="24130"/>
                </a:lnTo>
                <a:lnTo>
                  <a:pt x="400097" y="23795"/>
                </a:lnTo>
                <a:lnTo>
                  <a:pt x="400091" y="22860"/>
                </a:lnTo>
                <a:lnTo>
                  <a:pt x="399967" y="9176"/>
                </a:lnTo>
                <a:lnTo>
                  <a:pt x="457119" y="9176"/>
                </a:lnTo>
                <a:lnTo>
                  <a:pt x="457228" y="18161"/>
                </a:lnTo>
                <a:lnTo>
                  <a:pt x="457294" y="23531"/>
                </a:lnTo>
                <a:lnTo>
                  <a:pt x="457118" y="23795"/>
                </a:lnTo>
                <a:lnTo>
                  <a:pt x="452247" y="28575"/>
                </a:lnTo>
                <a:lnTo>
                  <a:pt x="567975" y="28575"/>
                </a:lnTo>
                <a:lnTo>
                  <a:pt x="406845" y="30603"/>
                </a:lnTo>
                <a:close/>
              </a:path>
              <a:path w="911225" h="31750">
                <a:moveTo>
                  <a:pt x="509128" y="28575"/>
                </a:moveTo>
                <a:lnTo>
                  <a:pt x="462343" y="28575"/>
                </a:lnTo>
                <a:lnTo>
                  <a:pt x="457472" y="23795"/>
                </a:lnTo>
                <a:lnTo>
                  <a:pt x="457294" y="23531"/>
                </a:lnTo>
                <a:lnTo>
                  <a:pt x="457228" y="18161"/>
                </a:lnTo>
                <a:lnTo>
                  <a:pt x="457119" y="9176"/>
                </a:lnTo>
                <a:lnTo>
                  <a:pt x="514271" y="9176"/>
                </a:lnTo>
                <a:lnTo>
                  <a:pt x="514395" y="23368"/>
                </a:lnTo>
                <a:lnTo>
                  <a:pt x="509128" y="28575"/>
                </a:lnTo>
                <a:close/>
              </a:path>
              <a:path w="911225" h="31750">
                <a:moveTo>
                  <a:pt x="566189" y="28575"/>
                </a:moveTo>
                <a:lnTo>
                  <a:pt x="519588" y="28575"/>
                </a:lnTo>
                <a:lnTo>
                  <a:pt x="514558" y="23531"/>
                </a:lnTo>
                <a:lnTo>
                  <a:pt x="514433" y="9176"/>
                </a:lnTo>
                <a:lnTo>
                  <a:pt x="571423" y="9176"/>
                </a:lnTo>
                <a:lnTo>
                  <a:pt x="571532" y="18161"/>
                </a:lnTo>
                <a:lnTo>
                  <a:pt x="571597" y="23368"/>
                </a:lnTo>
                <a:lnTo>
                  <a:pt x="571357" y="23368"/>
                </a:lnTo>
                <a:lnTo>
                  <a:pt x="566189" y="28575"/>
                </a:lnTo>
                <a:close/>
              </a:path>
              <a:path w="911225" h="31750">
                <a:moveTo>
                  <a:pt x="628749" y="23368"/>
                </a:moveTo>
                <a:lnTo>
                  <a:pt x="571598" y="23368"/>
                </a:lnTo>
                <a:lnTo>
                  <a:pt x="571533" y="18161"/>
                </a:lnTo>
                <a:lnTo>
                  <a:pt x="571424" y="9176"/>
                </a:lnTo>
                <a:lnTo>
                  <a:pt x="628575" y="9176"/>
                </a:lnTo>
                <a:lnTo>
                  <a:pt x="628685" y="18161"/>
                </a:lnTo>
                <a:lnTo>
                  <a:pt x="628749" y="23368"/>
                </a:lnTo>
                <a:close/>
              </a:path>
              <a:path w="911225" h="31750">
                <a:moveTo>
                  <a:pt x="680085" y="28575"/>
                </a:moveTo>
                <a:lnTo>
                  <a:pt x="634269" y="28575"/>
                </a:lnTo>
                <a:lnTo>
                  <a:pt x="629078" y="23368"/>
                </a:lnTo>
                <a:lnTo>
                  <a:pt x="628750" y="23368"/>
                </a:lnTo>
                <a:lnTo>
                  <a:pt x="628686" y="18161"/>
                </a:lnTo>
                <a:lnTo>
                  <a:pt x="628576" y="9176"/>
                </a:lnTo>
                <a:lnTo>
                  <a:pt x="685728" y="9176"/>
                </a:lnTo>
                <a:lnTo>
                  <a:pt x="685836" y="18161"/>
                </a:lnTo>
                <a:lnTo>
                  <a:pt x="685886" y="22225"/>
                </a:lnTo>
                <a:lnTo>
                  <a:pt x="685133" y="22225"/>
                </a:lnTo>
                <a:lnTo>
                  <a:pt x="685847" y="22860"/>
                </a:lnTo>
                <a:lnTo>
                  <a:pt x="685276" y="23368"/>
                </a:lnTo>
                <a:lnTo>
                  <a:pt x="685207" y="23531"/>
                </a:lnTo>
                <a:lnTo>
                  <a:pt x="680085" y="28575"/>
                </a:lnTo>
                <a:close/>
              </a:path>
              <a:path w="911225" h="31750">
                <a:moveTo>
                  <a:pt x="743144" y="22860"/>
                </a:moveTo>
                <a:lnTo>
                  <a:pt x="742473" y="22225"/>
                </a:lnTo>
                <a:lnTo>
                  <a:pt x="685887" y="22225"/>
                </a:lnTo>
                <a:lnTo>
                  <a:pt x="685837" y="18161"/>
                </a:lnTo>
                <a:lnTo>
                  <a:pt x="685729" y="9176"/>
                </a:lnTo>
                <a:lnTo>
                  <a:pt x="742880" y="9176"/>
                </a:lnTo>
                <a:lnTo>
                  <a:pt x="742947" y="14605"/>
                </a:lnTo>
                <a:lnTo>
                  <a:pt x="743032" y="18161"/>
                </a:lnTo>
                <a:lnTo>
                  <a:pt x="743144" y="22860"/>
                </a:lnTo>
                <a:close/>
              </a:path>
              <a:path w="911225" h="31750">
                <a:moveTo>
                  <a:pt x="800738" y="22860"/>
                </a:moveTo>
                <a:lnTo>
                  <a:pt x="799808" y="22860"/>
                </a:lnTo>
                <a:lnTo>
                  <a:pt x="800453" y="22225"/>
                </a:lnTo>
                <a:lnTo>
                  <a:pt x="743226" y="22225"/>
                </a:lnTo>
                <a:lnTo>
                  <a:pt x="742949" y="14605"/>
                </a:lnTo>
                <a:lnTo>
                  <a:pt x="742881" y="9176"/>
                </a:lnTo>
                <a:lnTo>
                  <a:pt x="799940" y="9176"/>
                </a:lnTo>
                <a:lnTo>
                  <a:pt x="800050" y="18161"/>
                </a:lnTo>
                <a:lnTo>
                  <a:pt x="800186" y="22225"/>
                </a:lnTo>
                <a:lnTo>
                  <a:pt x="800738" y="22860"/>
                </a:lnTo>
                <a:close/>
              </a:path>
              <a:path w="911225" h="31750">
                <a:moveTo>
                  <a:pt x="857154" y="22225"/>
                </a:moveTo>
                <a:lnTo>
                  <a:pt x="800099" y="22225"/>
                </a:lnTo>
                <a:lnTo>
                  <a:pt x="800034" y="9176"/>
                </a:lnTo>
                <a:lnTo>
                  <a:pt x="857250" y="9176"/>
                </a:lnTo>
                <a:lnTo>
                  <a:pt x="857154" y="22225"/>
                </a:lnTo>
                <a:close/>
              </a:path>
              <a:path w="911225" h="31750">
                <a:moveTo>
                  <a:pt x="50698" y="31502"/>
                </a:moveTo>
                <a:lnTo>
                  <a:pt x="6356" y="31502"/>
                </a:lnTo>
                <a:lnTo>
                  <a:pt x="0" y="25146"/>
                </a:lnTo>
                <a:lnTo>
                  <a:pt x="0" y="14605"/>
                </a:lnTo>
                <a:lnTo>
                  <a:pt x="57133" y="14605"/>
                </a:lnTo>
                <a:lnTo>
                  <a:pt x="57102" y="24971"/>
                </a:lnTo>
                <a:lnTo>
                  <a:pt x="50698" y="31502"/>
                </a:lnTo>
                <a:close/>
              </a:path>
              <a:path w="911225" h="31750">
                <a:moveTo>
                  <a:pt x="685889" y="22860"/>
                </a:moveTo>
                <a:lnTo>
                  <a:pt x="685133" y="22225"/>
                </a:lnTo>
                <a:lnTo>
                  <a:pt x="686534" y="22225"/>
                </a:lnTo>
                <a:lnTo>
                  <a:pt x="685889" y="22860"/>
                </a:lnTo>
                <a:close/>
              </a:path>
              <a:path w="911225" h="31750">
                <a:moveTo>
                  <a:pt x="737044" y="28575"/>
                </a:moveTo>
                <a:lnTo>
                  <a:pt x="691610" y="28575"/>
                </a:lnTo>
                <a:lnTo>
                  <a:pt x="686419" y="23368"/>
                </a:lnTo>
                <a:lnTo>
                  <a:pt x="685847" y="22860"/>
                </a:lnTo>
                <a:lnTo>
                  <a:pt x="686563" y="22225"/>
                </a:lnTo>
                <a:lnTo>
                  <a:pt x="743493" y="22225"/>
                </a:lnTo>
                <a:lnTo>
                  <a:pt x="742848" y="22860"/>
                </a:lnTo>
                <a:lnTo>
                  <a:pt x="742235" y="23368"/>
                </a:lnTo>
                <a:lnTo>
                  <a:pt x="742167" y="23531"/>
                </a:lnTo>
                <a:lnTo>
                  <a:pt x="737044" y="28575"/>
                </a:lnTo>
                <a:close/>
              </a:path>
              <a:path w="911225" h="31750">
                <a:moveTo>
                  <a:pt x="743759" y="23368"/>
                </a:moveTo>
                <a:lnTo>
                  <a:pt x="742332" y="23368"/>
                </a:lnTo>
                <a:lnTo>
                  <a:pt x="742807" y="22860"/>
                </a:lnTo>
                <a:lnTo>
                  <a:pt x="743521" y="22225"/>
                </a:lnTo>
                <a:lnTo>
                  <a:pt x="742473" y="22225"/>
                </a:lnTo>
                <a:lnTo>
                  <a:pt x="743759" y="23368"/>
                </a:lnTo>
                <a:close/>
              </a:path>
              <a:path w="911225" h="31750">
                <a:moveTo>
                  <a:pt x="910801" y="22860"/>
                </a:moveTo>
                <a:lnTo>
                  <a:pt x="856516" y="22860"/>
                </a:lnTo>
                <a:lnTo>
                  <a:pt x="857154" y="22225"/>
                </a:lnTo>
                <a:lnTo>
                  <a:pt x="535961" y="22225"/>
                </a:lnTo>
                <a:lnTo>
                  <a:pt x="910801" y="22860"/>
                </a:lnTo>
                <a:close/>
              </a:path>
              <a:path w="911225" h="31750">
                <a:moveTo>
                  <a:pt x="686419" y="23368"/>
                </a:moveTo>
                <a:lnTo>
                  <a:pt x="685373" y="23368"/>
                </a:lnTo>
                <a:lnTo>
                  <a:pt x="685889" y="22860"/>
                </a:lnTo>
                <a:lnTo>
                  <a:pt x="686419" y="23368"/>
                </a:lnTo>
                <a:close/>
              </a:path>
              <a:path w="911225" h="31750">
                <a:moveTo>
                  <a:pt x="794004" y="28575"/>
                </a:moveTo>
                <a:lnTo>
                  <a:pt x="748950" y="28575"/>
                </a:lnTo>
                <a:lnTo>
                  <a:pt x="743759" y="23368"/>
                </a:lnTo>
                <a:lnTo>
                  <a:pt x="743188" y="22860"/>
                </a:lnTo>
                <a:lnTo>
                  <a:pt x="799808" y="22860"/>
                </a:lnTo>
                <a:lnTo>
                  <a:pt x="794004" y="28575"/>
                </a:lnTo>
                <a:close/>
              </a:path>
              <a:path w="911225" h="31750">
                <a:moveTo>
                  <a:pt x="850773" y="28575"/>
                </a:moveTo>
                <a:lnTo>
                  <a:pt x="806481" y="28575"/>
                </a:lnTo>
                <a:lnTo>
                  <a:pt x="800738" y="22860"/>
                </a:lnTo>
                <a:lnTo>
                  <a:pt x="856516" y="22860"/>
                </a:lnTo>
                <a:lnTo>
                  <a:pt x="850773" y="28575"/>
                </a:lnTo>
                <a:close/>
              </a:path>
              <a:path w="911225" h="31750">
                <a:moveTo>
                  <a:pt x="623125" y="28575"/>
                </a:moveTo>
                <a:lnTo>
                  <a:pt x="576929" y="28575"/>
                </a:lnTo>
                <a:lnTo>
                  <a:pt x="571738" y="23368"/>
                </a:lnTo>
                <a:lnTo>
                  <a:pt x="628316" y="23368"/>
                </a:lnTo>
                <a:lnTo>
                  <a:pt x="623125" y="28575"/>
                </a:lnTo>
                <a:close/>
              </a:path>
              <a:path w="911225" h="31750">
                <a:moveTo>
                  <a:pt x="221575" y="31502"/>
                </a:moveTo>
                <a:lnTo>
                  <a:pt x="178378" y="31502"/>
                </a:lnTo>
                <a:lnTo>
                  <a:pt x="171879" y="24971"/>
                </a:lnTo>
                <a:lnTo>
                  <a:pt x="171549" y="24971"/>
                </a:lnTo>
                <a:lnTo>
                  <a:pt x="171554" y="24515"/>
                </a:lnTo>
                <a:lnTo>
                  <a:pt x="171926" y="24130"/>
                </a:lnTo>
                <a:lnTo>
                  <a:pt x="228409" y="24130"/>
                </a:lnTo>
                <a:lnTo>
                  <a:pt x="228644" y="24373"/>
                </a:lnTo>
                <a:lnTo>
                  <a:pt x="221575" y="31502"/>
                </a:lnTo>
                <a:close/>
              </a:path>
              <a:path w="911225" h="31750">
                <a:moveTo>
                  <a:pt x="228644" y="24373"/>
                </a:moveTo>
                <a:lnTo>
                  <a:pt x="228409" y="24130"/>
                </a:lnTo>
                <a:lnTo>
                  <a:pt x="228885" y="24130"/>
                </a:lnTo>
                <a:lnTo>
                  <a:pt x="228644" y="24373"/>
                </a:lnTo>
                <a:close/>
              </a:path>
              <a:path w="911225" h="31750">
                <a:moveTo>
                  <a:pt x="229221" y="24971"/>
                </a:moveTo>
                <a:lnTo>
                  <a:pt x="228074" y="24971"/>
                </a:lnTo>
                <a:lnTo>
                  <a:pt x="228651" y="24373"/>
                </a:lnTo>
                <a:lnTo>
                  <a:pt x="229221" y="24971"/>
                </a:lnTo>
                <a:close/>
              </a:path>
              <a:path w="911225" h="31750">
                <a:moveTo>
                  <a:pt x="171549" y="24971"/>
                </a:moveTo>
                <a:lnTo>
                  <a:pt x="171114" y="24971"/>
                </a:lnTo>
                <a:lnTo>
                  <a:pt x="171554" y="24515"/>
                </a:lnTo>
                <a:lnTo>
                  <a:pt x="171549" y="24971"/>
                </a:lnTo>
                <a:close/>
              </a:path>
              <a:path w="911225" h="31750">
                <a:moveTo>
                  <a:pt x="407739" y="31502"/>
                </a:moveTo>
                <a:lnTo>
                  <a:pt x="392454" y="31502"/>
                </a:lnTo>
                <a:lnTo>
                  <a:pt x="393179" y="30775"/>
                </a:lnTo>
                <a:lnTo>
                  <a:pt x="406845" y="30603"/>
                </a:lnTo>
                <a:lnTo>
                  <a:pt x="407739" y="31502"/>
                </a:lnTo>
                <a:close/>
              </a:path>
              <a:path w="911225" h="31750">
                <a:moveTo>
                  <a:pt x="350400" y="31502"/>
                </a:moveTo>
                <a:lnTo>
                  <a:pt x="335400" y="31502"/>
                </a:lnTo>
                <a:lnTo>
                  <a:pt x="350215" y="31316"/>
                </a:lnTo>
                <a:lnTo>
                  <a:pt x="350400" y="31502"/>
                </a:lnTo>
                <a:close/>
              </a:path>
            </a:pathLst>
          </a:custGeom>
          <a:solidFill>
            <a:srgbClr val="035C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0"/>
            <a:ext cx="1494790" cy="1042669"/>
          </a:xfrm>
          <a:custGeom>
            <a:avLst/>
            <a:gdLst/>
            <a:ahLst/>
            <a:cxnLst/>
            <a:rect l="l" t="t" r="r" b="b"/>
            <a:pathLst>
              <a:path w="1494790" h="1042669">
                <a:moveTo>
                  <a:pt x="1494271" y="1042182"/>
                </a:moveTo>
                <a:lnTo>
                  <a:pt x="0" y="1042182"/>
                </a:lnTo>
                <a:lnTo>
                  <a:pt x="0" y="0"/>
                </a:lnTo>
                <a:lnTo>
                  <a:pt x="1130314" y="0"/>
                </a:lnTo>
                <a:lnTo>
                  <a:pt x="1149642" y="24002"/>
                </a:lnTo>
                <a:lnTo>
                  <a:pt x="1176661" y="59463"/>
                </a:lnTo>
                <a:lnTo>
                  <a:pt x="1202736" y="95664"/>
                </a:lnTo>
                <a:lnTo>
                  <a:pt x="1227848" y="132588"/>
                </a:lnTo>
                <a:lnTo>
                  <a:pt x="1251980" y="170215"/>
                </a:lnTo>
                <a:lnTo>
                  <a:pt x="1275113" y="208528"/>
                </a:lnTo>
                <a:lnTo>
                  <a:pt x="1297229" y="247507"/>
                </a:lnTo>
                <a:lnTo>
                  <a:pt x="1318310" y="287135"/>
                </a:lnTo>
                <a:lnTo>
                  <a:pt x="1338337" y="327394"/>
                </a:lnTo>
                <a:lnTo>
                  <a:pt x="1357292" y="368264"/>
                </a:lnTo>
                <a:lnTo>
                  <a:pt x="1375157" y="409727"/>
                </a:lnTo>
                <a:lnTo>
                  <a:pt x="1391913" y="451765"/>
                </a:lnTo>
                <a:lnTo>
                  <a:pt x="1407542" y="494359"/>
                </a:lnTo>
                <a:lnTo>
                  <a:pt x="1422027" y="537491"/>
                </a:lnTo>
                <a:lnTo>
                  <a:pt x="1435347" y="581143"/>
                </a:lnTo>
                <a:lnTo>
                  <a:pt x="1447486" y="625296"/>
                </a:lnTo>
                <a:lnTo>
                  <a:pt x="1458425" y="669932"/>
                </a:lnTo>
                <a:lnTo>
                  <a:pt x="1468145" y="715032"/>
                </a:lnTo>
                <a:lnTo>
                  <a:pt x="1476629" y="760577"/>
                </a:lnTo>
                <a:lnTo>
                  <a:pt x="1483858" y="806551"/>
                </a:lnTo>
                <a:lnTo>
                  <a:pt x="1489813" y="852933"/>
                </a:lnTo>
                <a:lnTo>
                  <a:pt x="1494271" y="897643"/>
                </a:lnTo>
                <a:lnTo>
                  <a:pt x="1494271" y="1042182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1877181"/>
            <a:ext cx="669290" cy="1613535"/>
          </a:xfrm>
          <a:custGeom>
            <a:avLst/>
            <a:gdLst/>
            <a:ahLst/>
            <a:cxnLst/>
            <a:rect l="l" t="t" r="r" b="b"/>
            <a:pathLst>
              <a:path w="669290" h="1613535">
                <a:moveTo>
                  <a:pt x="0" y="1613394"/>
                </a:moveTo>
                <a:lnTo>
                  <a:pt x="0" y="0"/>
                </a:lnTo>
                <a:lnTo>
                  <a:pt x="28130" y="5793"/>
                </a:lnTo>
                <a:lnTo>
                  <a:pt x="86561" y="21194"/>
                </a:lnTo>
                <a:lnTo>
                  <a:pt x="143701" y="40851"/>
                </a:lnTo>
                <a:lnTo>
                  <a:pt x="199239" y="64659"/>
                </a:lnTo>
                <a:lnTo>
                  <a:pt x="252876" y="92488"/>
                </a:lnTo>
                <a:lnTo>
                  <a:pt x="304320" y="124186"/>
                </a:lnTo>
                <a:lnTo>
                  <a:pt x="353293" y="159584"/>
                </a:lnTo>
                <a:lnTo>
                  <a:pt x="399530" y="198488"/>
                </a:lnTo>
                <a:lnTo>
                  <a:pt x="442779" y="240688"/>
                </a:lnTo>
                <a:lnTo>
                  <a:pt x="482806" y="285956"/>
                </a:lnTo>
                <a:lnTo>
                  <a:pt x="519395" y="334045"/>
                </a:lnTo>
                <a:lnTo>
                  <a:pt x="552347" y="384697"/>
                </a:lnTo>
                <a:lnTo>
                  <a:pt x="581483" y="437634"/>
                </a:lnTo>
                <a:lnTo>
                  <a:pt x="606647" y="492572"/>
                </a:lnTo>
                <a:lnTo>
                  <a:pt x="627700" y="549212"/>
                </a:lnTo>
                <a:lnTo>
                  <a:pt x="644530" y="607247"/>
                </a:lnTo>
                <a:lnTo>
                  <a:pt x="657045" y="666363"/>
                </a:lnTo>
                <a:lnTo>
                  <a:pt x="665178" y="726240"/>
                </a:lnTo>
                <a:lnTo>
                  <a:pt x="668883" y="786553"/>
                </a:lnTo>
                <a:lnTo>
                  <a:pt x="669068" y="816771"/>
                </a:lnTo>
                <a:lnTo>
                  <a:pt x="668142" y="846974"/>
                </a:lnTo>
                <a:lnTo>
                  <a:pt x="662957" y="907178"/>
                </a:lnTo>
                <a:lnTo>
                  <a:pt x="653357" y="966836"/>
                </a:lnTo>
                <a:lnTo>
                  <a:pt x="639395" y="1025628"/>
                </a:lnTo>
                <a:lnTo>
                  <a:pt x="621146" y="1083233"/>
                </a:lnTo>
                <a:lnTo>
                  <a:pt x="598709" y="1139339"/>
                </a:lnTo>
                <a:lnTo>
                  <a:pt x="572206" y="1193643"/>
                </a:lnTo>
                <a:lnTo>
                  <a:pt x="541778" y="1245849"/>
                </a:lnTo>
                <a:lnTo>
                  <a:pt x="507593" y="1295676"/>
                </a:lnTo>
                <a:lnTo>
                  <a:pt x="469835" y="1342853"/>
                </a:lnTo>
                <a:lnTo>
                  <a:pt x="428709" y="1387124"/>
                </a:lnTo>
                <a:lnTo>
                  <a:pt x="384437" y="1428251"/>
                </a:lnTo>
                <a:lnTo>
                  <a:pt x="337260" y="1466009"/>
                </a:lnTo>
                <a:lnTo>
                  <a:pt x="287433" y="1500194"/>
                </a:lnTo>
                <a:lnTo>
                  <a:pt x="235227" y="1530621"/>
                </a:lnTo>
                <a:lnTo>
                  <a:pt x="180923" y="1557125"/>
                </a:lnTo>
                <a:lnTo>
                  <a:pt x="124817" y="1579562"/>
                </a:lnTo>
                <a:lnTo>
                  <a:pt x="67212" y="1597811"/>
                </a:lnTo>
                <a:lnTo>
                  <a:pt x="8421" y="1611773"/>
                </a:lnTo>
                <a:lnTo>
                  <a:pt x="0" y="1613394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889771" y="7646730"/>
            <a:ext cx="914400" cy="28575"/>
          </a:xfrm>
          <a:custGeom>
            <a:avLst/>
            <a:gdLst/>
            <a:ahLst/>
            <a:cxnLst/>
            <a:rect l="l" t="t" r="r" b="b"/>
            <a:pathLst>
              <a:path w="914400" h="28575">
                <a:moveTo>
                  <a:pt x="50768" y="28574"/>
                </a:moveTo>
                <a:lnTo>
                  <a:pt x="6381" y="28574"/>
                </a:lnTo>
                <a:lnTo>
                  <a:pt x="0" y="22193"/>
                </a:lnTo>
                <a:lnTo>
                  <a:pt x="0" y="6381"/>
                </a:lnTo>
                <a:lnTo>
                  <a:pt x="6381" y="0"/>
                </a:lnTo>
                <a:lnTo>
                  <a:pt x="50768" y="0"/>
                </a:lnTo>
                <a:lnTo>
                  <a:pt x="57149" y="6381"/>
                </a:lnTo>
                <a:lnTo>
                  <a:pt x="57149" y="22193"/>
                </a:lnTo>
                <a:lnTo>
                  <a:pt x="50768" y="28574"/>
                </a:lnTo>
                <a:close/>
              </a:path>
              <a:path w="914400" h="28575">
                <a:moveTo>
                  <a:pt x="107918" y="28574"/>
                </a:moveTo>
                <a:lnTo>
                  <a:pt x="63531" y="28574"/>
                </a:lnTo>
                <a:lnTo>
                  <a:pt x="57149" y="22193"/>
                </a:lnTo>
                <a:lnTo>
                  <a:pt x="57149" y="6381"/>
                </a:lnTo>
                <a:lnTo>
                  <a:pt x="63531" y="0"/>
                </a:lnTo>
                <a:lnTo>
                  <a:pt x="107918" y="0"/>
                </a:lnTo>
                <a:lnTo>
                  <a:pt x="114299" y="6381"/>
                </a:lnTo>
                <a:lnTo>
                  <a:pt x="114299" y="22193"/>
                </a:lnTo>
                <a:lnTo>
                  <a:pt x="107918" y="28574"/>
                </a:lnTo>
                <a:close/>
              </a:path>
              <a:path w="914400" h="28575">
                <a:moveTo>
                  <a:pt x="165068" y="28574"/>
                </a:moveTo>
                <a:lnTo>
                  <a:pt x="120681" y="28574"/>
                </a:lnTo>
                <a:lnTo>
                  <a:pt x="114299" y="22193"/>
                </a:lnTo>
                <a:lnTo>
                  <a:pt x="114299" y="6381"/>
                </a:lnTo>
                <a:lnTo>
                  <a:pt x="120681" y="0"/>
                </a:lnTo>
                <a:lnTo>
                  <a:pt x="165068" y="0"/>
                </a:lnTo>
                <a:lnTo>
                  <a:pt x="171449" y="6381"/>
                </a:lnTo>
                <a:lnTo>
                  <a:pt x="171449" y="22193"/>
                </a:lnTo>
                <a:lnTo>
                  <a:pt x="165068" y="28574"/>
                </a:lnTo>
                <a:close/>
              </a:path>
              <a:path w="914400" h="28575">
                <a:moveTo>
                  <a:pt x="222218" y="28574"/>
                </a:moveTo>
                <a:lnTo>
                  <a:pt x="177831" y="28574"/>
                </a:lnTo>
                <a:lnTo>
                  <a:pt x="171449" y="22193"/>
                </a:lnTo>
                <a:lnTo>
                  <a:pt x="171449" y="6381"/>
                </a:lnTo>
                <a:lnTo>
                  <a:pt x="177831" y="0"/>
                </a:lnTo>
                <a:lnTo>
                  <a:pt x="222218" y="0"/>
                </a:lnTo>
                <a:lnTo>
                  <a:pt x="228599" y="6381"/>
                </a:lnTo>
                <a:lnTo>
                  <a:pt x="228599" y="22193"/>
                </a:lnTo>
                <a:lnTo>
                  <a:pt x="222218" y="28574"/>
                </a:lnTo>
                <a:close/>
              </a:path>
              <a:path w="914400" h="28575">
                <a:moveTo>
                  <a:pt x="279368" y="28574"/>
                </a:moveTo>
                <a:lnTo>
                  <a:pt x="234981" y="28574"/>
                </a:lnTo>
                <a:lnTo>
                  <a:pt x="228599" y="22193"/>
                </a:lnTo>
                <a:lnTo>
                  <a:pt x="228599" y="6381"/>
                </a:lnTo>
                <a:lnTo>
                  <a:pt x="234981" y="0"/>
                </a:lnTo>
                <a:lnTo>
                  <a:pt x="279368" y="0"/>
                </a:lnTo>
                <a:lnTo>
                  <a:pt x="285749" y="6381"/>
                </a:lnTo>
                <a:lnTo>
                  <a:pt x="285749" y="22193"/>
                </a:lnTo>
                <a:lnTo>
                  <a:pt x="279368" y="28574"/>
                </a:lnTo>
                <a:close/>
              </a:path>
              <a:path w="914400" h="28575">
                <a:moveTo>
                  <a:pt x="336518" y="28574"/>
                </a:moveTo>
                <a:lnTo>
                  <a:pt x="292131" y="28574"/>
                </a:lnTo>
                <a:lnTo>
                  <a:pt x="285749" y="22193"/>
                </a:lnTo>
                <a:lnTo>
                  <a:pt x="285749" y="6381"/>
                </a:lnTo>
                <a:lnTo>
                  <a:pt x="292131" y="0"/>
                </a:lnTo>
                <a:lnTo>
                  <a:pt x="336518" y="0"/>
                </a:lnTo>
                <a:lnTo>
                  <a:pt x="342899" y="6381"/>
                </a:lnTo>
                <a:lnTo>
                  <a:pt x="342899" y="22193"/>
                </a:lnTo>
                <a:lnTo>
                  <a:pt x="336518" y="28574"/>
                </a:lnTo>
                <a:close/>
              </a:path>
              <a:path w="914400" h="28575">
                <a:moveTo>
                  <a:pt x="393668" y="28574"/>
                </a:moveTo>
                <a:lnTo>
                  <a:pt x="349281" y="28574"/>
                </a:lnTo>
                <a:lnTo>
                  <a:pt x="342899" y="22193"/>
                </a:lnTo>
                <a:lnTo>
                  <a:pt x="342899" y="6381"/>
                </a:lnTo>
                <a:lnTo>
                  <a:pt x="349281" y="0"/>
                </a:lnTo>
                <a:lnTo>
                  <a:pt x="393668" y="0"/>
                </a:lnTo>
                <a:lnTo>
                  <a:pt x="400049" y="6381"/>
                </a:lnTo>
                <a:lnTo>
                  <a:pt x="400049" y="22193"/>
                </a:lnTo>
                <a:lnTo>
                  <a:pt x="393668" y="28574"/>
                </a:lnTo>
                <a:close/>
              </a:path>
              <a:path w="914400" h="28575">
                <a:moveTo>
                  <a:pt x="450818" y="28574"/>
                </a:moveTo>
                <a:lnTo>
                  <a:pt x="406431" y="28574"/>
                </a:lnTo>
                <a:lnTo>
                  <a:pt x="400049" y="22193"/>
                </a:lnTo>
                <a:lnTo>
                  <a:pt x="400049" y="6381"/>
                </a:lnTo>
                <a:lnTo>
                  <a:pt x="406431" y="0"/>
                </a:lnTo>
                <a:lnTo>
                  <a:pt x="450818" y="0"/>
                </a:lnTo>
                <a:lnTo>
                  <a:pt x="457199" y="6381"/>
                </a:lnTo>
                <a:lnTo>
                  <a:pt x="457199" y="22193"/>
                </a:lnTo>
                <a:lnTo>
                  <a:pt x="450818" y="28574"/>
                </a:lnTo>
                <a:close/>
              </a:path>
              <a:path w="914400" h="28575">
                <a:moveTo>
                  <a:pt x="507968" y="28574"/>
                </a:moveTo>
                <a:lnTo>
                  <a:pt x="463581" y="28574"/>
                </a:lnTo>
                <a:lnTo>
                  <a:pt x="457199" y="22193"/>
                </a:lnTo>
                <a:lnTo>
                  <a:pt x="457199" y="6381"/>
                </a:lnTo>
                <a:lnTo>
                  <a:pt x="463581" y="0"/>
                </a:lnTo>
                <a:lnTo>
                  <a:pt x="507968" y="0"/>
                </a:lnTo>
                <a:lnTo>
                  <a:pt x="514349" y="6381"/>
                </a:lnTo>
                <a:lnTo>
                  <a:pt x="514349" y="22193"/>
                </a:lnTo>
                <a:lnTo>
                  <a:pt x="507968" y="28574"/>
                </a:lnTo>
                <a:close/>
              </a:path>
              <a:path w="914400" h="28575">
                <a:moveTo>
                  <a:pt x="565118" y="28574"/>
                </a:moveTo>
                <a:lnTo>
                  <a:pt x="520731" y="28574"/>
                </a:lnTo>
                <a:lnTo>
                  <a:pt x="514349" y="22193"/>
                </a:lnTo>
                <a:lnTo>
                  <a:pt x="514349" y="6381"/>
                </a:lnTo>
                <a:lnTo>
                  <a:pt x="520731" y="0"/>
                </a:lnTo>
                <a:lnTo>
                  <a:pt x="565118" y="0"/>
                </a:lnTo>
                <a:lnTo>
                  <a:pt x="571499" y="6381"/>
                </a:lnTo>
                <a:lnTo>
                  <a:pt x="571499" y="22193"/>
                </a:lnTo>
                <a:lnTo>
                  <a:pt x="565118" y="28574"/>
                </a:lnTo>
                <a:close/>
              </a:path>
              <a:path w="914400" h="28575">
                <a:moveTo>
                  <a:pt x="622268" y="28574"/>
                </a:moveTo>
                <a:lnTo>
                  <a:pt x="577881" y="28574"/>
                </a:lnTo>
                <a:lnTo>
                  <a:pt x="571499" y="22193"/>
                </a:lnTo>
                <a:lnTo>
                  <a:pt x="571499" y="6381"/>
                </a:lnTo>
                <a:lnTo>
                  <a:pt x="577881" y="0"/>
                </a:lnTo>
                <a:lnTo>
                  <a:pt x="622268" y="0"/>
                </a:lnTo>
                <a:lnTo>
                  <a:pt x="628649" y="6381"/>
                </a:lnTo>
                <a:lnTo>
                  <a:pt x="628649" y="22193"/>
                </a:lnTo>
                <a:lnTo>
                  <a:pt x="622268" y="28574"/>
                </a:lnTo>
                <a:close/>
              </a:path>
              <a:path w="914400" h="28575">
                <a:moveTo>
                  <a:pt x="679418" y="28574"/>
                </a:moveTo>
                <a:lnTo>
                  <a:pt x="635031" y="28574"/>
                </a:lnTo>
                <a:lnTo>
                  <a:pt x="628649" y="22193"/>
                </a:lnTo>
                <a:lnTo>
                  <a:pt x="628649" y="6381"/>
                </a:lnTo>
                <a:lnTo>
                  <a:pt x="635031" y="0"/>
                </a:lnTo>
                <a:lnTo>
                  <a:pt x="679418" y="0"/>
                </a:lnTo>
                <a:lnTo>
                  <a:pt x="685799" y="6381"/>
                </a:lnTo>
                <a:lnTo>
                  <a:pt x="685799" y="22193"/>
                </a:lnTo>
                <a:lnTo>
                  <a:pt x="679418" y="28574"/>
                </a:lnTo>
                <a:close/>
              </a:path>
              <a:path w="914400" h="28575">
                <a:moveTo>
                  <a:pt x="736568" y="28574"/>
                </a:moveTo>
                <a:lnTo>
                  <a:pt x="692181" y="28574"/>
                </a:lnTo>
                <a:lnTo>
                  <a:pt x="685799" y="22193"/>
                </a:lnTo>
                <a:lnTo>
                  <a:pt x="685799" y="6381"/>
                </a:lnTo>
                <a:lnTo>
                  <a:pt x="692181" y="0"/>
                </a:lnTo>
                <a:lnTo>
                  <a:pt x="736568" y="0"/>
                </a:lnTo>
                <a:lnTo>
                  <a:pt x="742949" y="6381"/>
                </a:lnTo>
                <a:lnTo>
                  <a:pt x="742949" y="22193"/>
                </a:lnTo>
                <a:lnTo>
                  <a:pt x="736568" y="28574"/>
                </a:lnTo>
                <a:close/>
              </a:path>
              <a:path w="914400" h="28575">
                <a:moveTo>
                  <a:pt x="793718" y="28574"/>
                </a:moveTo>
                <a:lnTo>
                  <a:pt x="749331" y="28574"/>
                </a:lnTo>
                <a:lnTo>
                  <a:pt x="742949" y="22193"/>
                </a:lnTo>
                <a:lnTo>
                  <a:pt x="742949" y="6381"/>
                </a:lnTo>
                <a:lnTo>
                  <a:pt x="749331" y="0"/>
                </a:lnTo>
                <a:lnTo>
                  <a:pt x="793718" y="0"/>
                </a:lnTo>
                <a:lnTo>
                  <a:pt x="800099" y="6381"/>
                </a:lnTo>
                <a:lnTo>
                  <a:pt x="800099" y="22193"/>
                </a:lnTo>
                <a:lnTo>
                  <a:pt x="793718" y="28574"/>
                </a:lnTo>
                <a:close/>
              </a:path>
              <a:path w="914400" h="28575">
                <a:moveTo>
                  <a:pt x="850868" y="28574"/>
                </a:moveTo>
                <a:lnTo>
                  <a:pt x="806481" y="28574"/>
                </a:lnTo>
                <a:lnTo>
                  <a:pt x="800099" y="22193"/>
                </a:lnTo>
                <a:lnTo>
                  <a:pt x="800099" y="6381"/>
                </a:lnTo>
                <a:lnTo>
                  <a:pt x="806481" y="0"/>
                </a:lnTo>
                <a:lnTo>
                  <a:pt x="850868" y="0"/>
                </a:lnTo>
                <a:lnTo>
                  <a:pt x="857249" y="6381"/>
                </a:lnTo>
                <a:lnTo>
                  <a:pt x="857249" y="22193"/>
                </a:lnTo>
                <a:lnTo>
                  <a:pt x="850868" y="28574"/>
                </a:lnTo>
                <a:close/>
              </a:path>
              <a:path w="914400" h="28575">
                <a:moveTo>
                  <a:pt x="908018" y="28574"/>
                </a:moveTo>
                <a:lnTo>
                  <a:pt x="863631" y="28574"/>
                </a:lnTo>
                <a:lnTo>
                  <a:pt x="857249" y="22193"/>
                </a:lnTo>
                <a:lnTo>
                  <a:pt x="857249" y="6381"/>
                </a:lnTo>
                <a:lnTo>
                  <a:pt x="863631" y="0"/>
                </a:lnTo>
                <a:lnTo>
                  <a:pt x="908018" y="0"/>
                </a:lnTo>
                <a:lnTo>
                  <a:pt x="914399" y="6381"/>
                </a:lnTo>
                <a:lnTo>
                  <a:pt x="914399" y="22193"/>
                </a:lnTo>
                <a:lnTo>
                  <a:pt x="908018" y="28574"/>
                </a:lnTo>
                <a:close/>
              </a:path>
            </a:pathLst>
          </a:custGeom>
          <a:solidFill>
            <a:srgbClr val="035C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7734" y="3675558"/>
            <a:ext cx="1875281" cy="187528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6709050"/>
            <a:ext cx="1875281" cy="187528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71151" y="3675559"/>
            <a:ext cx="1875281" cy="187528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09004" y="6709050"/>
            <a:ext cx="1799653" cy="1799651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872713" y="522346"/>
            <a:ext cx="5232400" cy="7410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700" b="1" spc="-114" dirty="0">
                <a:solidFill>
                  <a:srgbClr val="181818"/>
                </a:solidFill>
                <a:latin typeface="Arial" panose="020B0604020202020204"/>
                <a:cs typeface="Arial" panose="020B0604020202020204"/>
              </a:rPr>
              <a:t>Technologies</a:t>
            </a:r>
            <a:r>
              <a:rPr sz="4700" b="1" spc="-135" dirty="0">
                <a:solidFill>
                  <a:srgbClr val="18181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4700" b="1" spc="-20" dirty="0">
                <a:solidFill>
                  <a:srgbClr val="181818"/>
                </a:solidFill>
                <a:latin typeface="Arial" panose="020B0604020202020204"/>
                <a:cs typeface="Arial" panose="020B0604020202020204"/>
              </a:rPr>
              <a:t>used</a:t>
            </a:r>
            <a:endParaRPr sz="4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72878" y="1760908"/>
            <a:ext cx="8009255" cy="1482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3000"/>
              </a:lnSpc>
              <a:spcBef>
                <a:spcPts val="100"/>
              </a:spcBef>
            </a:pPr>
            <a:r>
              <a:rPr sz="2600" spc="-3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Software</a:t>
            </a:r>
            <a:r>
              <a:rPr sz="2600" spc="-17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600" spc="-3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development</a:t>
            </a:r>
            <a:r>
              <a:rPr sz="2600" spc="-16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60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technologies</a:t>
            </a:r>
            <a:r>
              <a:rPr sz="2600" spc="-17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600" spc="-7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are</a:t>
            </a:r>
            <a:r>
              <a:rPr sz="2600" spc="-16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600" spc="-7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2600" spc="-17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600" spc="-1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tools </a:t>
            </a:r>
            <a:r>
              <a:rPr sz="2600" spc="-8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2600" spc="-17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600" spc="-3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methods</a:t>
            </a:r>
            <a:r>
              <a:rPr sz="2600" spc="-17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600" spc="-12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that</a:t>
            </a:r>
            <a:r>
              <a:rPr sz="2600" spc="-17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60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developers</a:t>
            </a:r>
            <a:r>
              <a:rPr sz="2600" spc="-17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60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use</a:t>
            </a:r>
            <a:r>
              <a:rPr sz="2600" spc="-17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60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2600" spc="-17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600" spc="-1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design, </a:t>
            </a:r>
            <a:r>
              <a:rPr sz="2600" spc="-3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develop,</a:t>
            </a:r>
            <a:r>
              <a:rPr sz="2600" spc="-16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600" spc="-6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test,</a:t>
            </a:r>
            <a:r>
              <a:rPr sz="2600" spc="-16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600" spc="-8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2600" spc="-16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60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deploy</a:t>
            </a:r>
            <a:r>
              <a:rPr sz="2600" spc="-16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600" spc="-2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software</a:t>
            </a:r>
            <a:r>
              <a:rPr sz="2600" spc="-16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600" spc="-1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applications</a:t>
            </a:r>
            <a:endParaRPr sz="26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281792" y="7661016"/>
            <a:ext cx="911225" cy="31750"/>
          </a:xfrm>
          <a:custGeom>
            <a:avLst/>
            <a:gdLst/>
            <a:ahLst/>
            <a:cxnLst/>
            <a:rect l="l" t="t" r="r" b="b"/>
            <a:pathLst>
              <a:path w="911225" h="31750">
                <a:moveTo>
                  <a:pt x="514261" y="8414"/>
                </a:moveTo>
                <a:lnTo>
                  <a:pt x="457110" y="8414"/>
                </a:lnTo>
                <a:lnTo>
                  <a:pt x="457104" y="8001"/>
                </a:lnTo>
                <a:lnTo>
                  <a:pt x="464896" y="0"/>
                </a:lnTo>
                <a:lnTo>
                  <a:pt x="506712" y="0"/>
                </a:lnTo>
                <a:lnTo>
                  <a:pt x="514345" y="7527"/>
                </a:lnTo>
                <a:lnTo>
                  <a:pt x="514484" y="7527"/>
                </a:lnTo>
                <a:lnTo>
                  <a:pt x="514256" y="8001"/>
                </a:lnTo>
                <a:lnTo>
                  <a:pt x="514261" y="8414"/>
                </a:lnTo>
                <a:close/>
              </a:path>
              <a:path w="911225" h="31750">
                <a:moveTo>
                  <a:pt x="571414" y="8414"/>
                </a:moveTo>
                <a:lnTo>
                  <a:pt x="514438" y="8414"/>
                </a:lnTo>
                <a:lnTo>
                  <a:pt x="514533" y="7527"/>
                </a:lnTo>
                <a:lnTo>
                  <a:pt x="521842" y="0"/>
                </a:lnTo>
                <a:lnTo>
                  <a:pt x="563879" y="0"/>
                </a:lnTo>
                <a:lnTo>
                  <a:pt x="571313" y="7527"/>
                </a:lnTo>
                <a:lnTo>
                  <a:pt x="571414" y="8414"/>
                </a:lnTo>
                <a:close/>
              </a:path>
              <a:path w="911225" h="31750">
                <a:moveTo>
                  <a:pt x="628557" y="8414"/>
                </a:moveTo>
                <a:lnTo>
                  <a:pt x="571415" y="8414"/>
                </a:lnTo>
                <a:lnTo>
                  <a:pt x="571494" y="7527"/>
                </a:lnTo>
                <a:lnTo>
                  <a:pt x="578702" y="0"/>
                </a:lnTo>
                <a:lnTo>
                  <a:pt x="621220" y="0"/>
                </a:lnTo>
                <a:lnTo>
                  <a:pt x="628601" y="7380"/>
                </a:lnTo>
                <a:lnTo>
                  <a:pt x="628557" y="8414"/>
                </a:lnTo>
                <a:close/>
              </a:path>
              <a:path w="911225" h="31750">
                <a:moveTo>
                  <a:pt x="685428" y="7527"/>
                </a:moveTo>
                <a:lnTo>
                  <a:pt x="628747" y="7527"/>
                </a:lnTo>
                <a:lnTo>
                  <a:pt x="628601" y="7380"/>
                </a:lnTo>
                <a:lnTo>
                  <a:pt x="635670" y="0"/>
                </a:lnTo>
                <a:lnTo>
                  <a:pt x="678560" y="0"/>
                </a:lnTo>
                <a:lnTo>
                  <a:pt x="685323" y="6858"/>
                </a:lnTo>
                <a:lnTo>
                  <a:pt x="685700" y="6858"/>
                </a:lnTo>
                <a:lnTo>
                  <a:pt x="685704" y="7239"/>
                </a:lnTo>
                <a:lnTo>
                  <a:pt x="685428" y="7527"/>
                </a:lnTo>
                <a:close/>
              </a:path>
              <a:path w="911225" h="31750">
                <a:moveTo>
                  <a:pt x="742871" y="8414"/>
                </a:moveTo>
                <a:lnTo>
                  <a:pt x="685719" y="8414"/>
                </a:lnTo>
                <a:lnTo>
                  <a:pt x="685704" y="7239"/>
                </a:lnTo>
                <a:lnTo>
                  <a:pt x="692637" y="0"/>
                </a:lnTo>
                <a:lnTo>
                  <a:pt x="735901" y="0"/>
                </a:lnTo>
                <a:lnTo>
                  <a:pt x="742664" y="6858"/>
                </a:lnTo>
                <a:lnTo>
                  <a:pt x="742851" y="6858"/>
                </a:lnTo>
                <a:lnTo>
                  <a:pt x="742871" y="8414"/>
                </a:lnTo>
                <a:close/>
              </a:path>
              <a:path w="911225" h="31750">
                <a:moveTo>
                  <a:pt x="799931" y="8414"/>
                </a:moveTo>
                <a:lnTo>
                  <a:pt x="742872" y="8414"/>
                </a:lnTo>
                <a:lnTo>
                  <a:pt x="742852" y="6858"/>
                </a:lnTo>
                <a:lnTo>
                  <a:pt x="743128" y="6858"/>
                </a:lnTo>
                <a:lnTo>
                  <a:pt x="749605" y="0"/>
                </a:lnTo>
                <a:lnTo>
                  <a:pt x="793241" y="0"/>
                </a:lnTo>
                <a:lnTo>
                  <a:pt x="799528" y="6350"/>
                </a:lnTo>
                <a:lnTo>
                  <a:pt x="799910" y="6604"/>
                </a:lnTo>
                <a:lnTo>
                  <a:pt x="799931" y="8414"/>
                </a:lnTo>
                <a:close/>
              </a:path>
              <a:path w="911225" h="31750">
                <a:moveTo>
                  <a:pt x="857249" y="8414"/>
                </a:moveTo>
                <a:lnTo>
                  <a:pt x="800024" y="8414"/>
                </a:lnTo>
                <a:lnTo>
                  <a:pt x="799913" y="6858"/>
                </a:lnTo>
                <a:lnTo>
                  <a:pt x="799861" y="6604"/>
                </a:lnTo>
                <a:lnTo>
                  <a:pt x="806481" y="0"/>
                </a:lnTo>
                <a:lnTo>
                  <a:pt x="850869" y="0"/>
                </a:lnTo>
                <a:lnTo>
                  <a:pt x="857249" y="6350"/>
                </a:lnTo>
                <a:lnTo>
                  <a:pt x="857249" y="8414"/>
                </a:lnTo>
                <a:close/>
              </a:path>
              <a:path w="911225" h="31750">
                <a:moveTo>
                  <a:pt x="50696" y="31505"/>
                </a:moveTo>
                <a:lnTo>
                  <a:pt x="6359" y="31505"/>
                </a:lnTo>
                <a:lnTo>
                  <a:pt x="0" y="25146"/>
                </a:lnTo>
                <a:lnTo>
                  <a:pt x="0" y="9525"/>
                </a:lnTo>
                <a:lnTo>
                  <a:pt x="6381" y="3048"/>
                </a:lnTo>
                <a:lnTo>
                  <a:pt x="50769" y="3048"/>
                </a:lnTo>
                <a:lnTo>
                  <a:pt x="57053" y="9176"/>
                </a:lnTo>
                <a:lnTo>
                  <a:pt x="57102" y="24971"/>
                </a:lnTo>
                <a:lnTo>
                  <a:pt x="50696" y="31505"/>
                </a:lnTo>
                <a:close/>
              </a:path>
              <a:path w="911225" h="31750">
                <a:moveTo>
                  <a:pt x="107654" y="31505"/>
                </a:moveTo>
                <a:lnTo>
                  <a:pt x="63701" y="31505"/>
                </a:lnTo>
                <a:lnTo>
                  <a:pt x="57102" y="24971"/>
                </a:lnTo>
                <a:lnTo>
                  <a:pt x="108108" y="3048"/>
                </a:lnTo>
                <a:lnTo>
                  <a:pt x="114284" y="9176"/>
                </a:lnTo>
                <a:lnTo>
                  <a:pt x="114398" y="24971"/>
                </a:lnTo>
                <a:lnTo>
                  <a:pt x="114156" y="24971"/>
                </a:lnTo>
                <a:lnTo>
                  <a:pt x="107654" y="31505"/>
                </a:lnTo>
                <a:close/>
              </a:path>
              <a:path w="911225" h="31750">
                <a:moveTo>
                  <a:pt x="164613" y="31505"/>
                </a:moveTo>
                <a:lnTo>
                  <a:pt x="121040" y="31505"/>
                </a:lnTo>
                <a:lnTo>
                  <a:pt x="114538" y="24971"/>
                </a:lnTo>
                <a:lnTo>
                  <a:pt x="114397" y="24971"/>
                </a:lnTo>
                <a:lnTo>
                  <a:pt x="114395" y="9176"/>
                </a:lnTo>
                <a:lnTo>
                  <a:pt x="114956" y="8414"/>
                </a:lnTo>
                <a:lnTo>
                  <a:pt x="120306" y="3048"/>
                </a:lnTo>
                <a:lnTo>
                  <a:pt x="165449" y="3048"/>
                </a:lnTo>
                <a:lnTo>
                  <a:pt x="171354" y="8893"/>
                </a:lnTo>
                <a:lnTo>
                  <a:pt x="171166" y="9176"/>
                </a:lnTo>
                <a:lnTo>
                  <a:pt x="171357" y="9176"/>
                </a:lnTo>
                <a:lnTo>
                  <a:pt x="171466" y="18161"/>
                </a:lnTo>
                <a:lnTo>
                  <a:pt x="171543" y="24515"/>
                </a:lnTo>
                <a:lnTo>
                  <a:pt x="164613" y="31505"/>
                </a:lnTo>
                <a:close/>
              </a:path>
              <a:path w="911225" h="31750">
                <a:moveTo>
                  <a:pt x="228218" y="8414"/>
                </a:moveTo>
                <a:lnTo>
                  <a:pt x="171918" y="8414"/>
                </a:lnTo>
                <a:lnTo>
                  <a:pt x="177268" y="3048"/>
                </a:lnTo>
                <a:lnTo>
                  <a:pt x="222789" y="3048"/>
                </a:lnTo>
                <a:lnTo>
                  <a:pt x="228218" y="8414"/>
                </a:lnTo>
                <a:close/>
              </a:path>
              <a:path w="911225" h="31750">
                <a:moveTo>
                  <a:pt x="285559" y="8414"/>
                </a:moveTo>
                <a:lnTo>
                  <a:pt x="228880" y="8414"/>
                </a:lnTo>
                <a:lnTo>
                  <a:pt x="234230" y="3048"/>
                </a:lnTo>
                <a:lnTo>
                  <a:pt x="280130" y="3048"/>
                </a:lnTo>
                <a:lnTo>
                  <a:pt x="285559" y="8414"/>
                </a:lnTo>
                <a:close/>
              </a:path>
              <a:path w="911225" h="31750">
                <a:moveTo>
                  <a:pt x="342782" y="8414"/>
                </a:moveTo>
                <a:lnTo>
                  <a:pt x="285748" y="8414"/>
                </a:lnTo>
                <a:lnTo>
                  <a:pt x="291099" y="3048"/>
                </a:lnTo>
                <a:lnTo>
                  <a:pt x="337583" y="3048"/>
                </a:lnTo>
                <a:lnTo>
                  <a:pt x="342945" y="8255"/>
                </a:lnTo>
                <a:lnTo>
                  <a:pt x="342782" y="8414"/>
                </a:lnTo>
                <a:close/>
              </a:path>
              <a:path w="911225" h="31750">
                <a:moveTo>
                  <a:pt x="399957" y="8414"/>
                </a:moveTo>
                <a:lnTo>
                  <a:pt x="342901" y="8414"/>
                </a:lnTo>
                <a:lnTo>
                  <a:pt x="342900" y="8255"/>
                </a:lnTo>
                <a:lnTo>
                  <a:pt x="343267" y="8001"/>
                </a:lnTo>
                <a:lnTo>
                  <a:pt x="348079" y="3048"/>
                </a:lnTo>
                <a:lnTo>
                  <a:pt x="394811" y="3048"/>
                </a:lnTo>
                <a:lnTo>
                  <a:pt x="399837" y="8001"/>
                </a:lnTo>
                <a:lnTo>
                  <a:pt x="400232" y="8001"/>
                </a:lnTo>
                <a:lnTo>
                  <a:pt x="399956" y="8255"/>
                </a:lnTo>
                <a:lnTo>
                  <a:pt x="399957" y="8414"/>
                </a:lnTo>
                <a:close/>
              </a:path>
              <a:path w="911225" h="31750">
                <a:moveTo>
                  <a:pt x="457108" y="8255"/>
                </a:moveTo>
                <a:lnTo>
                  <a:pt x="400095" y="8255"/>
                </a:lnTo>
                <a:lnTo>
                  <a:pt x="399837" y="8001"/>
                </a:lnTo>
                <a:lnTo>
                  <a:pt x="400232" y="8001"/>
                </a:lnTo>
                <a:lnTo>
                  <a:pt x="405044" y="3048"/>
                </a:lnTo>
                <a:lnTo>
                  <a:pt x="452151" y="3048"/>
                </a:lnTo>
                <a:lnTo>
                  <a:pt x="457104" y="8001"/>
                </a:lnTo>
                <a:lnTo>
                  <a:pt x="457108" y="8255"/>
                </a:lnTo>
                <a:close/>
              </a:path>
              <a:path w="911225" h="31750">
                <a:moveTo>
                  <a:pt x="685708" y="7527"/>
                </a:moveTo>
                <a:lnTo>
                  <a:pt x="685428" y="7527"/>
                </a:lnTo>
                <a:lnTo>
                  <a:pt x="685704" y="7239"/>
                </a:lnTo>
                <a:lnTo>
                  <a:pt x="685708" y="7527"/>
                </a:lnTo>
                <a:close/>
              </a:path>
              <a:path w="911225" h="31750">
                <a:moveTo>
                  <a:pt x="685718" y="8414"/>
                </a:moveTo>
                <a:lnTo>
                  <a:pt x="628558" y="8414"/>
                </a:lnTo>
                <a:lnTo>
                  <a:pt x="628461" y="7527"/>
                </a:lnTo>
                <a:lnTo>
                  <a:pt x="628601" y="7380"/>
                </a:lnTo>
                <a:lnTo>
                  <a:pt x="628747" y="7527"/>
                </a:lnTo>
                <a:lnTo>
                  <a:pt x="685708" y="7527"/>
                </a:lnTo>
                <a:lnTo>
                  <a:pt x="685718" y="8414"/>
                </a:lnTo>
                <a:close/>
              </a:path>
              <a:path w="911225" h="31750">
                <a:moveTo>
                  <a:pt x="457110" y="8414"/>
                </a:moveTo>
                <a:lnTo>
                  <a:pt x="399958" y="8414"/>
                </a:lnTo>
                <a:lnTo>
                  <a:pt x="399956" y="8255"/>
                </a:lnTo>
                <a:lnTo>
                  <a:pt x="400232" y="8001"/>
                </a:lnTo>
                <a:lnTo>
                  <a:pt x="399837" y="8001"/>
                </a:lnTo>
                <a:lnTo>
                  <a:pt x="400095" y="8255"/>
                </a:lnTo>
                <a:lnTo>
                  <a:pt x="457108" y="8255"/>
                </a:lnTo>
                <a:lnTo>
                  <a:pt x="457110" y="8414"/>
                </a:lnTo>
                <a:close/>
              </a:path>
              <a:path w="911225" h="31750">
                <a:moveTo>
                  <a:pt x="342901" y="8414"/>
                </a:moveTo>
                <a:lnTo>
                  <a:pt x="342712" y="8414"/>
                </a:lnTo>
                <a:lnTo>
                  <a:pt x="342945" y="8255"/>
                </a:lnTo>
                <a:lnTo>
                  <a:pt x="342901" y="8414"/>
                </a:lnTo>
                <a:close/>
              </a:path>
              <a:path w="911225" h="31750">
                <a:moveTo>
                  <a:pt x="171445" y="8893"/>
                </a:moveTo>
                <a:lnTo>
                  <a:pt x="171349" y="8414"/>
                </a:lnTo>
                <a:lnTo>
                  <a:pt x="171917" y="8414"/>
                </a:lnTo>
                <a:lnTo>
                  <a:pt x="171445" y="8893"/>
                </a:lnTo>
                <a:close/>
              </a:path>
              <a:path w="911225" h="31750">
                <a:moveTo>
                  <a:pt x="171543" y="24515"/>
                </a:moveTo>
                <a:lnTo>
                  <a:pt x="171467" y="18161"/>
                </a:lnTo>
                <a:lnTo>
                  <a:pt x="171354" y="8893"/>
                </a:lnTo>
                <a:lnTo>
                  <a:pt x="171640" y="9176"/>
                </a:lnTo>
                <a:lnTo>
                  <a:pt x="228509" y="9176"/>
                </a:lnTo>
                <a:lnTo>
                  <a:pt x="228576" y="14605"/>
                </a:lnTo>
                <a:lnTo>
                  <a:pt x="228655" y="18161"/>
                </a:lnTo>
                <a:lnTo>
                  <a:pt x="228780" y="23795"/>
                </a:lnTo>
                <a:lnTo>
                  <a:pt x="228787" y="24130"/>
                </a:lnTo>
                <a:lnTo>
                  <a:pt x="171926" y="24130"/>
                </a:lnTo>
                <a:lnTo>
                  <a:pt x="171543" y="24515"/>
                </a:lnTo>
                <a:close/>
              </a:path>
              <a:path w="911225" h="31750">
                <a:moveTo>
                  <a:pt x="278532" y="31505"/>
                </a:moveTo>
                <a:lnTo>
                  <a:pt x="235721" y="31505"/>
                </a:lnTo>
                <a:lnTo>
                  <a:pt x="228650" y="24373"/>
                </a:lnTo>
                <a:lnTo>
                  <a:pt x="228885" y="24130"/>
                </a:lnTo>
                <a:lnTo>
                  <a:pt x="228693" y="18161"/>
                </a:lnTo>
                <a:lnTo>
                  <a:pt x="228578" y="14605"/>
                </a:lnTo>
                <a:lnTo>
                  <a:pt x="228510" y="9176"/>
                </a:lnTo>
                <a:lnTo>
                  <a:pt x="285663" y="9176"/>
                </a:lnTo>
                <a:lnTo>
                  <a:pt x="285772" y="18161"/>
                </a:lnTo>
                <a:lnTo>
                  <a:pt x="285845" y="24130"/>
                </a:lnTo>
                <a:lnTo>
                  <a:pt x="278532" y="31505"/>
                </a:lnTo>
                <a:close/>
              </a:path>
              <a:path w="911225" h="31750">
                <a:moveTo>
                  <a:pt x="335398" y="31505"/>
                </a:moveTo>
                <a:lnTo>
                  <a:pt x="293157" y="31505"/>
                </a:lnTo>
                <a:lnTo>
                  <a:pt x="285845" y="24130"/>
                </a:lnTo>
                <a:lnTo>
                  <a:pt x="285772" y="18161"/>
                </a:lnTo>
                <a:lnTo>
                  <a:pt x="285663" y="9176"/>
                </a:lnTo>
                <a:lnTo>
                  <a:pt x="342814" y="9176"/>
                </a:lnTo>
                <a:lnTo>
                  <a:pt x="342922" y="18161"/>
                </a:lnTo>
                <a:lnTo>
                  <a:pt x="342990" y="23795"/>
                </a:lnTo>
                <a:lnTo>
                  <a:pt x="342739" y="24130"/>
                </a:lnTo>
                <a:lnTo>
                  <a:pt x="335398" y="31505"/>
                </a:lnTo>
                <a:close/>
              </a:path>
              <a:path w="911225" h="31750">
                <a:moveTo>
                  <a:pt x="350217" y="31318"/>
                </a:moveTo>
                <a:lnTo>
                  <a:pt x="343090" y="24130"/>
                </a:lnTo>
                <a:lnTo>
                  <a:pt x="343019" y="22860"/>
                </a:lnTo>
                <a:lnTo>
                  <a:pt x="342905" y="9176"/>
                </a:lnTo>
                <a:lnTo>
                  <a:pt x="399966" y="9176"/>
                </a:lnTo>
                <a:lnTo>
                  <a:pt x="400093" y="23368"/>
                </a:lnTo>
                <a:lnTo>
                  <a:pt x="400097" y="23795"/>
                </a:lnTo>
                <a:lnTo>
                  <a:pt x="399797" y="24130"/>
                </a:lnTo>
                <a:lnTo>
                  <a:pt x="393177" y="30776"/>
                </a:lnTo>
                <a:lnTo>
                  <a:pt x="350217" y="31318"/>
                </a:lnTo>
                <a:close/>
              </a:path>
              <a:path w="911225" h="31750">
                <a:moveTo>
                  <a:pt x="406845" y="30604"/>
                </a:moveTo>
                <a:lnTo>
                  <a:pt x="400397" y="24130"/>
                </a:lnTo>
                <a:lnTo>
                  <a:pt x="400097" y="23795"/>
                </a:lnTo>
                <a:lnTo>
                  <a:pt x="400091" y="22860"/>
                </a:lnTo>
                <a:lnTo>
                  <a:pt x="399967" y="9176"/>
                </a:lnTo>
                <a:lnTo>
                  <a:pt x="457119" y="9176"/>
                </a:lnTo>
                <a:lnTo>
                  <a:pt x="457228" y="18161"/>
                </a:lnTo>
                <a:lnTo>
                  <a:pt x="457294" y="23537"/>
                </a:lnTo>
                <a:lnTo>
                  <a:pt x="457118" y="23795"/>
                </a:lnTo>
                <a:lnTo>
                  <a:pt x="452246" y="28575"/>
                </a:lnTo>
                <a:lnTo>
                  <a:pt x="567776" y="28575"/>
                </a:lnTo>
                <a:lnTo>
                  <a:pt x="406845" y="30604"/>
                </a:lnTo>
                <a:close/>
              </a:path>
              <a:path w="911225" h="31750">
                <a:moveTo>
                  <a:pt x="509128" y="28575"/>
                </a:moveTo>
                <a:lnTo>
                  <a:pt x="462343" y="28575"/>
                </a:lnTo>
                <a:lnTo>
                  <a:pt x="457472" y="23795"/>
                </a:lnTo>
                <a:lnTo>
                  <a:pt x="457294" y="23537"/>
                </a:lnTo>
                <a:lnTo>
                  <a:pt x="457228" y="18161"/>
                </a:lnTo>
                <a:lnTo>
                  <a:pt x="457119" y="9176"/>
                </a:lnTo>
                <a:lnTo>
                  <a:pt x="514271" y="9176"/>
                </a:lnTo>
                <a:lnTo>
                  <a:pt x="514395" y="23368"/>
                </a:lnTo>
                <a:lnTo>
                  <a:pt x="509128" y="28575"/>
                </a:lnTo>
                <a:close/>
              </a:path>
              <a:path w="911225" h="31750">
                <a:moveTo>
                  <a:pt x="571487" y="14478"/>
                </a:moveTo>
                <a:lnTo>
                  <a:pt x="514420" y="14478"/>
                </a:lnTo>
                <a:lnTo>
                  <a:pt x="514433" y="9176"/>
                </a:lnTo>
                <a:lnTo>
                  <a:pt x="571423" y="9176"/>
                </a:lnTo>
                <a:lnTo>
                  <a:pt x="571487" y="14478"/>
                </a:lnTo>
                <a:close/>
              </a:path>
              <a:path w="911225" h="31750">
                <a:moveTo>
                  <a:pt x="628639" y="14478"/>
                </a:moveTo>
                <a:lnTo>
                  <a:pt x="571488" y="14478"/>
                </a:lnTo>
                <a:lnTo>
                  <a:pt x="571424" y="9176"/>
                </a:lnTo>
                <a:lnTo>
                  <a:pt x="628575" y="9176"/>
                </a:lnTo>
                <a:lnTo>
                  <a:pt x="628639" y="14478"/>
                </a:lnTo>
                <a:close/>
              </a:path>
              <a:path w="911225" h="31750">
                <a:moveTo>
                  <a:pt x="685791" y="14478"/>
                </a:moveTo>
                <a:lnTo>
                  <a:pt x="628640" y="14478"/>
                </a:lnTo>
                <a:lnTo>
                  <a:pt x="628576" y="9176"/>
                </a:lnTo>
                <a:lnTo>
                  <a:pt x="685728" y="9176"/>
                </a:lnTo>
                <a:lnTo>
                  <a:pt x="685791" y="14478"/>
                </a:lnTo>
                <a:close/>
              </a:path>
              <a:path w="911225" h="31750">
                <a:moveTo>
                  <a:pt x="742944" y="14478"/>
                </a:moveTo>
                <a:lnTo>
                  <a:pt x="685792" y="14478"/>
                </a:lnTo>
                <a:lnTo>
                  <a:pt x="685729" y="9176"/>
                </a:lnTo>
                <a:lnTo>
                  <a:pt x="742880" y="9176"/>
                </a:lnTo>
                <a:lnTo>
                  <a:pt x="742944" y="14478"/>
                </a:lnTo>
                <a:close/>
              </a:path>
              <a:path w="911225" h="31750">
                <a:moveTo>
                  <a:pt x="800005" y="14478"/>
                </a:moveTo>
                <a:lnTo>
                  <a:pt x="742945" y="14478"/>
                </a:lnTo>
                <a:lnTo>
                  <a:pt x="742881" y="9176"/>
                </a:lnTo>
                <a:lnTo>
                  <a:pt x="799940" y="9176"/>
                </a:lnTo>
                <a:lnTo>
                  <a:pt x="800005" y="14478"/>
                </a:lnTo>
                <a:close/>
              </a:path>
              <a:path w="911225" h="31750">
                <a:moveTo>
                  <a:pt x="857211" y="14478"/>
                </a:moveTo>
                <a:lnTo>
                  <a:pt x="800061" y="14478"/>
                </a:lnTo>
                <a:lnTo>
                  <a:pt x="800034" y="9176"/>
                </a:lnTo>
                <a:lnTo>
                  <a:pt x="857250" y="9176"/>
                </a:lnTo>
                <a:lnTo>
                  <a:pt x="857211" y="14478"/>
                </a:lnTo>
                <a:close/>
              </a:path>
              <a:path w="911225" h="31750">
                <a:moveTo>
                  <a:pt x="566186" y="28575"/>
                </a:moveTo>
                <a:lnTo>
                  <a:pt x="519588" y="28575"/>
                </a:lnTo>
                <a:lnTo>
                  <a:pt x="514397" y="23368"/>
                </a:lnTo>
                <a:lnTo>
                  <a:pt x="514420" y="14605"/>
                </a:lnTo>
                <a:lnTo>
                  <a:pt x="571488" y="14605"/>
                </a:lnTo>
                <a:lnTo>
                  <a:pt x="571597" y="23368"/>
                </a:lnTo>
                <a:lnTo>
                  <a:pt x="571357" y="23368"/>
                </a:lnTo>
                <a:lnTo>
                  <a:pt x="566186" y="28575"/>
                </a:lnTo>
                <a:close/>
              </a:path>
              <a:path w="911225" h="31750">
                <a:moveTo>
                  <a:pt x="628749" y="23368"/>
                </a:moveTo>
                <a:lnTo>
                  <a:pt x="571598" y="23368"/>
                </a:lnTo>
                <a:lnTo>
                  <a:pt x="571489" y="14605"/>
                </a:lnTo>
                <a:lnTo>
                  <a:pt x="628641" y="14605"/>
                </a:lnTo>
                <a:lnTo>
                  <a:pt x="628749" y="23368"/>
                </a:lnTo>
                <a:close/>
              </a:path>
              <a:path w="911225" h="31750">
                <a:moveTo>
                  <a:pt x="680084" y="28575"/>
                </a:moveTo>
                <a:lnTo>
                  <a:pt x="634269" y="28575"/>
                </a:lnTo>
                <a:lnTo>
                  <a:pt x="629078" y="23368"/>
                </a:lnTo>
                <a:lnTo>
                  <a:pt x="628750" y="23368"/>
                </a:lnTo>
                <a:lnTo>
                  <a:pt x="628642" y="14605"/>
                </a:lnTo>
                <a:lnTo>
                  <a:pt x="685793" y="14605"/>
                </a:lnTo>
                <a:lnTo>
                  <a:pt x="685886" y="22225"/>
                </a:lnTo>
                <a:lnTo>
                  <a:pt x="685133" y="22225"/>
                </a:lnTo>
                <a:lnTo>
                  <a:pt x="685847" y="22860"/>
                </a:lnTo>
                <a:lnTo>
                  <a:pt x="685276" y="23368"/>
                </a:lnTo>
                <a:lnTo>
                  <a:pt x="685200" y="23537"/>
                </a:lnTo>
                <a:lnTo>
                  <a:pt x="680084" y="28575"/>
                </a:lnTo>
                <a:close/>
              </a:path>
              <a:path w="911225" h="31750">
                <a:moveTo>
                  <a:pt x="743144" y="22860"/>
                </a:moveTo>
                <a:lnTo>
                  <a:pt x="742473" y="22225"/>
                </a:lnTo>
                <a:lnTo>
                  <a:pt x="685887" y="22225"/>
                </a:lnTo>
                <a:lnTo>
                  <a:pt x="685794" y="14605"/>
                </a:lnTo>
                <a:lnTo>
                  <a:pt x="742947" y="14605"/>
                </a:lnTo>
                <a:lnTo>
                  <a:pt x="743032" y="18161"/>
                </a:lnTo>
                <a:lnTo>
                  <a:pt x="743144" y="22860"/>
                </a:lnTo>
                <a:close/>
              </a:path>
              <a:path w="911225" h="31750">
                <a:moveTo>
                  <a:pt x="800738" y="22860"/>
                </a:moveTo>
                <a:lnTo>
                  <a:pt x="799808" y="22860"/>
                </a:lnTo>
                <a:lnTo>
                  <a:pt x="800453" y="22225"/>
                </a:lnTo>
                <a:lnTo>
                  <a:pt x="743226" y="22225"/>
                </a:lnTo>
                <a:lnTo>
                  <a:pt x="742949" y="14605"/>
                </a:lnTo>
                <a:lnTo>
                  <a:pt x="800007" y="14605"/>
                </a:lnTo>
                <a:lnTo>
                  <a:pt x="800050" y="18161"/>
                </a:lnTo>
                <a:lnTo>
                  <a:pt x="800186" y="22225"/>
                </a:lnTo>
                <a:lnTo>
                  <a:pt x="800738" y="22860"/>
                </a:lnTo>
                <a:close/>
              </a:path>
              <a:path w="911225" h="31750">
                <a:moveTo>
                  <a:pt x="857154" y="22225"/>
                </a:moveTo>
                <a:lnTo>
                  <a:pt x="800099" y="22225"/>
                </a:lnTo>
                <a:lnTo>
                  <a:pt x="800061" y="14605"/>
                </a:lnTo>
                <a:lnTo>
                  <a:pt x="857210" y="14605"/>
                </a:lnTo>
                <a:lnTo>
                  <a:pt x="857154" y="22225"/>
                </a:lnTo>
                <a:close/>
              </a:path>
              <a:path w="911225" h="31750">
                <a:moveTo>
                  <a:pt x="685889" y="22860"/>
                </a:moveTo>
                <a:lnTo>
                  <a:pt x="685133" y="22225"/>
                </a:lnTo>
                <a:lnTo>
                  <a:pt x="686534" y="22225"/>
                </a:lnTo>
                <a:lnTo>
                  <a:pt x="685889" y="22860"/>
                </a:lnTo>
                <a:close/>
              </a:path>
              <a:path w="911225" h="31750">
                <a:moveTo>
                  <a:pt x="737044" y="28575"/>
                </a:moveTo>
                <a:lnTo>
                  <a:pt x="691610" y="28575"/>
                </a:lnTo>
                <a:lnTo>
                  <a:pt x="686419" y="23368"/>
                </a:lnTo>
                <a:lnTo>
                  <a:pt x="685847" y="22860"/>
                </a:lnTo>
                <a:lnTo>
                  <a:pt x="686563" y="22225"/>
                </a:lnTo>
                <a:lnTo>
                  <a:pt x="743493" y="22225"/>
                </a:lnTo>
                <a:lnTo>
                  <a:pt x="742848" y="22860"/>
                </a:lnTo>
                <a:lnTo>
                  <a:pt x="742235" y="23368"/>
                </a:lnTo>
                <a:lnTo>
                  <a:pt x="742160" y="23537"/>
                </a:lnTo>
                <a:lnTo>
                  <a:pt x="737044" y="28575"/>
                </a:lnTo>
                <a:close/>
              </a:path>
              <a:path w="911225" h="31750">
                <a:moveTo>
                  <a:pt x="743759" y="23368"/>
                </a:moveTo>
                <a:lnTo>
                  <a:pt x="742332" y="23368"/>
                </a:lnTo>
                <a:lnTo>
                  <a:pt x="742807" y="22860"/>
                </a:lnTo>
                <a:lnTo>
                  <a:pt x="743521" y="22225"/>
                </a:lnTo>
                <a:lnTo>
                  <a:pt x="742473" y="22225"/>
                </a:lnTo>
                <a:lnTo>
                  <a:pt x="743759" y="23368"/>
                </a:lnTo>
                <a:close/>
              </a:path>
              <a:path w="911225" h="31750">
                <a:moveTo>
                  <a:pt x="910805" y="22860"/>
                </a:moveTo>
                <a:lnTo>
                  <a:pt x="856516" y="22860"/>
                </a:lnTo>
                <a:lnTo>
                  <a:pt x="857154" y="22225"/>
                </a:lnTo>
                <a:lnTo>
                  <a:pt x="535962" y="22225"/>
                </a:lnTo>
                <a:lnTo>
                  <a:pt x="910805" y="22860"/>
                </a:lnTo>
                <a:close/>
              </a:path>
              <a:path w="911225" h="31750">
                <a:moveTo>
                  <a:pt x="686419" y="23368"/>
                </a:moveTo>
                <a:lnTo>
                  <a:pt x="685373" y="23368"/>
                </a:lnTo>
                <a:lnTo>
                  <a:pt x="685889" y="22860"/>
                </a:lnTo>
                <a:lnTo>
                  <a:pt x="686419" y="23368"/>
                </a:lnTo>
                <a:close/>
              </a:path>
              <a:path w="911225" h="31750">
                <a:moveTo>
                  <a:pt x="794003" y="28575"/>
                </a:moveTo>
                <a:lnTo>
                  <a:pt x="748950" y="28575"/>
                </a:lnTo>
                <a:lnTo>
                  <a:pt x="743759" y="23368"/>
                </a:lnTo>
                <a:lnTo>
                  <a:pt x="743188" y="22860"/>
                </a:lnTo>
                <a:lnTo>
                  <a:pt x="799808" y="22860"/>
                </a:lnTo>
                <a:lnTo>
                  <a:pt x="794003" y="28575"/>
                </a:lnTo>
                <a:close/>
              </a:path>
              <a:path w="911225" h="31750">
                <a:moveTo>
                  <a:pt x="850772" y="28575"/>
                </a:moveTo>
                <a:lnTo>
                  <a:pt x="806481" y="28575"/>
                </a:lnTo>
                <a:lnTo>
                  <a:pt x="800738" y="22860"/>
                </a:lnTo>
                <a:lnTo>
                  <a:pt x="856516" y="22860"/>
                </a:lnTo>
                <a:lnTo>
                  <a:pt x="850772" y="28575"/>
                </a:lnTo>
                <a:close/>
              </a:path>
              <a:path w="911225" h="31750">
                <a:moveTo>
                  <a:pt x="623125" y="28575"/>
                </a:moveTo>
                <a:lnTo>
                  <a:pt x="576929" y="28575"/>
                </a:lnTo>
                <a:lnTo>
                  <a:pt x="571738" y="23368"/>
                </a:lnTo>
                <a:lnTo>
                  <a:pt x="628316" y="23368"/>
                </a:lnTo>
                <a:lnTo>
                  <a:pt x="623125" y="28575"/>
                </a:lnTo>
                <a:close/>
              </a:path>
              <a:path w="911225" h="31750">
                <a:moveTo>
                  <a:pt x="221573" y="31505"/>
                </a:moveTo>
                <a:lnTo>
                  <a:pt x="178381" y="31505"/>
                </a:lnTo>
                <a:lnTo>
                  <a:pt x="171879" y="24971"/>
                </a:lnTo>
                <a:lnTo>
                  <a:pt x="171549" y="24971"/>
                </a:lnTo>
                <a:lnTo>
                  <a:pt x="171554" y="24515"/>
                </a:lnTo>
                <a:lnTo>
                  <a:pt x="171926" y="24130"/>
                </a:lnTo>
                <a:lnTo>
                  <a:pt x="228409" y="24130"/>
                </a:lnTo>
                <a:lnTo>
                  <a:pt x="228644" y="24373"/>
                </a:lnTo>
                <a:lnTo>
                  <a:pt x="221573" y="31505"/>
                </a:lnTo>
                <a:close/>
              </a:path>
              <a:path w="911225" h="31750">
                <a:moveTo>
                  <a:pt x="228644" y="24373"/>
                </a:moveTo>
                <a:lnTo>
                  <a:pt x="228409" y="24130"/>
                </a:lnTo>
                <a:lnTo>
                  <a:pt x="228885" y="24130"/>
                </a:lnTo>
                <a:lnTo>
                  <a:pt x="228644" y="24373"/>
                </a:lnTo>
                <a:close/>
              </a:path>
              <a:path w="911225" h="31750">
                <a:moveTo>
                  <a:pt x="229221" y="24971"/>
                </a:moveTo>
                <a:lnTo>
                  <a:pt x="228074" y="24971"/>
                </a:lnTo>
                <a:lnTo>
                  <a:pt x="228650" y="24373"/>
                </a:lnTo>
                <a:lnTo>
                  <a:pt x="229221" y="24971"/>
                </a:lnTo>
                <a:close/>
              </a:path>
              <a:path w="911225" h="31750">
                <a:moveTo>
                  <a:pt x="171549" y="24971"/>
                </a:moveTo>
                <a:lnTo>
                  <a:pt x="171114" y="24971"/>
                </a:lnTo>
                <a:lnTo>
                  <a:pt x="171554" y="24515"/>
                </a:lnTo>
                <a:lnTo>
                  <a:pt x="171549" y="24971"/>
                </a:lnTo>
                <a:close/>
              </a:path>
              <a:path w="911225" h="31750">
                <a:moveTo>
                  <a:pt x="407741" y="31505"/>
                </a:moveTo>
                <a:lnTo>
                  <a:pt x="392452" y="31505"/>
                </a:lnTo>
                <a:lnTo>
                  <a:pt x="393177" y="30776"/>
                </a:lnTo>
                <a:lnTo>
                  <a:pt x="406845" y="30604"/>
                </a:lnTo>
                <a:lnTo>
                  <a:pt x="407741" y="31505"/>
                </a:lnTo>
                <a:close/>
              </a:path>
              <a:path w="911225" h="31750">
                <a:moveTo>
                  <a:pt x="350403" y="31505"/>
                </a:moveTo>
                <a:lnTo>
                  <a:pt x="335398" y="31505"/>
                </a:lnTo>
                <a:lnTo>
                  <a:pt x="350217" y="31318"/>
                </a:lnTo>
                <a:lnTo>
                  <a:pt x="350403" y="31505"/>
                </a:lnTo>
                <a:close/>
              </a:path>
            </a:pathLst>
          </a:custGeom>
          <a:solidFill>
            <a:srgbClr val="035C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248843" y="5830927"/>
            <a:ext cx="1273175" cy="3714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250" b="1" spc="-10" dirty="0">
                <a:latin typeface="Arial" panose="020B0604020202020204"/>
                <a:cs typeface="Arial" panose="020B0604020202020204"/>
              </a:rPr>
              <a:t>Frontend</a:t>
            </a:r>
            <a:endParaRPr sz="22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72490" y="8824410"/>
            <a:ext cx="1226185" cy="3714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250" b="1" spc="-10" dirty="0">
                <a:latin typeface="Arial" panose="020B0604020202020204"/>
                <a:cs typeface="Arial" panose="020B0604020202020204"/>
              </a:rPr>
              <a:t>Backend</a:t>
            </a:r>
            <a:endParaRPr sz="22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455772" y="5659715"/>
            <a:ext cx="1306195" cy="3714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250" b="1" spc="-10" dirty="0">
                <a:latin typeface="Arial" panose="020B0604020202020204"/>
                <a:cs typeface="Arial" panose="020B0604020202020204"/>
              </a:rPr>
              <a:t>Database</a:t>
            </a:r>
            <a:endParaRPr sz="22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619232" y="8481986"/>
            <a:ext cx="1049655" cy="3714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250" b="1" spc="-10" dirty="0">
                <a:latin typeface="Arial" panose="020B0604020202020204"/>
                <a:cs typeface="Arial" panose="020B0604020202020204"/>
              </a:rPr>
              <a:t>Testing</a:t>
            </a:r>
            <a:endParaRPr sz="22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977848" y="4096128"/>
            <a:ext cx="3481704" cy="825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4460" marR="5080" indent="-112395">
              <a:lnSpc>
                <a:spcPct val="117000"/>
              </a:lnSpc>
              <a:spcBef>
                <a:spcPts val="95"/>
              </a:spcBef>
            </a:pPr>
            <a:r>
              <a:rPr sz="2250" b="1" spc="-10" dirty="0">
                <a:latin typeface="Arial" panose="020B0604020202020204"/>
                <a:cs typeface="Arial" panose="020B0604020202020204"/>
              </a:rPr>
              <a:t>HTML,CSS,JAVASCRIPT, BOOTSTRAP,REACTJS</a:t>
            </a:r>
            <a:endParaRPr sz="22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128819" y="7415683"/>
            <a:ext cx="3753485" cy="3714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250" b="1" dirty="0">
                <a:latin typeface="Arial" panose="020B0604020202020204"/>
                <a:cs typeface="Arial" panose="020B0604020202020204"/>
              </a:rPr>
              <a:t>C#,</a:t>
            </a:r>
            <a:r>
              <a:rPr sz="225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2250" b="1" dirty="0">
                <a:latin typeface="Arial" panose="020B0604020202020204"/>
                <a:cs typeface="Arial" panose="020B0604020202020204"/>
              </a:rPr>
              <a:t>DOTNET</a:t>
            </a:r>
            <a:r>
              <a:rPr sz="225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2250" b="1" spc="-10" dirty="0">
                <a:latin typeface="Arial" panose="020B0604020202020204"/>
                <a:cs typeface="Arial" panose="020B0604020202020204"/>
              </a:rPr>
              <a:t>FRAMEWORK</a:t>
            </a:r>
            <a:endParaRPr sz="22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423196" y="4258147"/>
            <a:ext cx="2729865" cy="3714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250" b="1" dirty="0">
                <a:latin typeface="Arial" panose="020B0604020202020204"/>
                <a:cs typeface="Arial" panose="020B0604020202020204"/>
              </a:rPr>
              <a:t>MYSQL</a:t>
            </a:r>
            <a:r>
              <a:rPr sz="225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2250" b="1" spc="-10" dirty="0">
                <a:latin typeface="Arial" panose="020B0604020202020204"/>
                <a:cs typeface="Arial" panose="020B0604020202020204"/>
              </a:rPr>
              <a:t>DATABASE</a:t>
            </a:r>
            <a:endParaRPr sz="22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423888" y="7384052"/>
            <a:ext cx="4281805" cy="3714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250" b="1" spc="-10" dirty="0">
                <a:latin typeface="Arial" panose="020B0604020202020204"/>
                <a:cs typeface="Arial" panose="020B0604020202020204"/>
              </a:rPr>
              <a:t>SELENIUM</a:t>
            </a:r>
            <a:endParaRPr sz="2250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534969" y="6977431"/>
            <a:ext cx="2753360" cy="3308985"/>
          </a:xfrm>
          <a:custGeom>
            <a:avLst/>
            <a:gdLst/>
            <a:ahLst/>
            <a:cxnLst/>
            <a:rect l="l" t="t" r="r" b="b"/>
            <a:pathLst>
              <a:path w="2753359" h="3308984">
                <a:moveTo>
                  <a:pt x="2753031" y="3308476"/>
                </a:moveTo>
                <a:lnTo>
                  <a:pt x="0" y="3308476"/>
                </a:lnTo>
                <a:lnTo>
                  <a:pt x="0" y="1501279"/>
                </a:lnTo>
                <a:lnTo>
                  <a:pt x="9709" y="1417468"/>
                </a:lnTo>
                <a:lnTo>
                  <a:pt x="16966" y="1371413"/>
                </a:lnTo>
                <a:lnTo>
                  <a:pt x="25482" y="1325791"/>
                </a:lnTo>
                <a:lnTo>
                  <a:pt x="35239" y="1280618"/>
                </a:lnTo>
                <a:lnTo>
                  <a:pt x="46219" y="1235914"/>
                </a:lnTo>
                <a:lnTo>
                  <a:pt x="58402" y="1191697"/>
                </a:lnTo>
                <a:lnTo>
                  <a:pt x="71772" y="1147985"/>
                </a:lnTo>
                <a:lnTo>
                  <a:pt x="86308" y="1104796"/>
                </a:lnTo>
                <a:lnTo>
                  <a:pt x="101993" y="1062149"/>
                </a:lnTo>
                <a:lnTo>
                  <a:pt x="118809" y="1020062"/>
                </a:lnTo>
                <a:lnTo>
                  <a:pt x="136736" y="978553"/>
                </a:lnTo>
                <a:lnTo>
                  <a:pt x="155756" y="937641"/>
                </a:lnTo>
                <a:lnTo>
                  <a:pt x="175851" y="897344"/>
                </a:lnTo>
                <a:lnTo>
                  <a:pt x="197003" y="857680"/>
                </a:lnTo>
                <a:lnTo>
                  <a:pt x="219192" y="818668"/>
                </a:lnTo>
                <a:lnTo>
                  <a:pt x="242401" y="780326"/>
                </a:lnTo>
                <a:lnTo>
                  <a:pt x="266611" y="742672"/>
                </a:lnTo>
                <a:lnTo>
                  <a:pt x="291803" y="705725"/>
                </a:lnTo>
                <a:lnTo>
                  <a:pt x="317959" y="669502"/>
                </a:lnTo>
                <a:lnTo>
                  <a:pt x="345060" y="634023"/>
                </a:lnTo>
                <a:lnTo>
                  <a:pt x="373089" y="599305"/>
                </a:lnTo>
                <a:lnTo>
                  <a:pt x="402026" y="565367"/>
                </a:lnTo>
                <a:lnTo>
                  <a:pt x="431854" y="532227"/>
                </a:lnTo>
                <a:lnTo>
                  <a:pt x="462553" y="499904"/>
                </a:lnTo>
                <a:lnTo>
                  <a:pt x="494105" y="468415"/>
                </a:lnTo>
                <a:lnTo>
                  <a:pt x="526491" y="437780"/>
                </a:lnTo>
                <a:lnTo>
                  <a:pt x="559694" y="408015"/>
                </a:lnTo>
                <a:lnTo>
                  <a:pt x="593695" y="379141"/>
                </a:lnTo>
                <a:lnTo>
                  <a:pt x="628475" y="351174"/>
                </a:lnTo>
                <a:lnTo>
                  <a:pt x="664016" y="324134"/>
                </a:lnTo>
                <a:lnTo>
                  <a:pt x="700299" y="298039"/>
                </a:lnTo>
                <a:lnTo>
                  <a:pt x="737306" y="272906"/>
                </a:lnTo>
                <a:lnTo>
                  <a:pt x="775019" y="248755"/>
                </a:lnTo>
                <a:lnTo>
                  <a:pt x="813418" y="225603"/>
                </a:lnTo>
                <a:lnTo>
                  <a:pt x="852486" y="203469"/>
                </a:lnTo>
                <a:lnTo>
                  <a:pt x="892204" y="182372"/>
                </a:lnTo>
                <a:lnTo>
                  <a:pt x="932553" y="162328"/>
                </a:lnTo>
                <a:lnTo>
                  <a:pt x="973516" y="143358"/>
                </a:lnTo>
                <a:lnTo>
                  <a:pt x="1015073" y="125479"/>
                </a:lnTo>
                <a:lnTo>
                  <a:pt x="1057206" y="108710"/>
                </a:lnTo>
                <a:lnTo>
                  <a:pt x="1099897" y="93068"/>
                </a:lnTo>
                <a:lnTo>
                  <a:pt x="1143127" y="78572"/>
                </a:lnTo>
                <a:lnTo>
                  <a:pt x="1186877" y="65241"/>
                </a:lnTo>
                <a:lnTo>
                  <a:pt x="1231130" y="53092"/>
                </a:lnTo>
                <a:lnTo>
                  <a:pt x="1275867" y="42145"/>
                </a:lnTo>
                <a:lnTo>
                  <a:pt x="1321069" y="32416"/>
                </a:lnTo>
                <a:lnTo>
                  <a:pt x="1366718" y="23926"/>
                </a:lnTo>
                <a:lnTo>
                  <a:pt x="1412795" y="16691"/>
                </a:lnTo>
                <a:lnTo>
                  <a:pt x="1459282" y="10731"/>
                </a:lnTo>
                <a:lnTo>
                  <a:pt x="1506161" y="6064"/>
                </a:lnTo>
                <a:lnTo>
                  <a:pt x="1553412" y="2707"/>
                </a:lnTo>
                <a:lnTo>
                  <a:pt x="1601018" y="679"/>
                </a:lnTo>
                <a:lnTo>
                  <a:pt x="1648960" y="0"/>
                </a:lnTo>
                <a:lnTo>
                  <a:pt x="1696969" y="679"/>
                </a:lnTo>
                <a:lnTo>
                  <a:pt x="1744637" y="2707"/>
                </a:lnTo>
                <a:lnTo>
                  <a:pt x="1791947" y="6064"/>
                </a:lnTo>
                <a:lnTo>
                  <a:pt x="1838878" y="10731"/>
                </a:lnTo>
                <a:lnTo>
                  <a:pt x="1885414" y="16691"/>
                </a:lnTo>
                <a:lnTo>
                  <a:pt x="1931536" y="23926"/>
                </a:lnTo>
                <a:lnTo>
                  <a:pt x="1977226" y="32416"/>
                </a:lnTo>
                <a:lnTo>
                  <a:pt x="2022464" y="42145"/>
                </a:lnTo>
                <a:lnTo>
                  <a:pt x="2067234" y="53092"/>
                </a:lnTo>
                <a:lnTo>
                  <a:pt x="2111516" y="65241"/>
                </a:lnTo>
                <a:lnTo>
                  <a:pt x="2155292" y="78572"/>
                </a:lnTo>
                <a:lnTo>
                  <a:pt x="2198544" y="93068"/>
                </a:lnTo>
                <a:lnTo>
                  <a:pt x="2241253" y="108710"/>
                </a:lnTo>
                <a:lnTo>
                  <a:pt x="2283402" y="125479"/>
                </a:lnTo>
                <a:lnTo>
                  <a:pt x="2324971" y="143358"/>
                </a:lnTo>
                <a:lnTo>
                  <a:pt x="2365943" y="162328"/>
                </a:lnTo>
                <a:lnTo>
                  <a:pt x="2406299" y="182372"/>
                </a:lnTo>
                <a:lnTo>
                  <a:pt x="2446020" y="203469"/>
                </a:lnTo>
                <a:lnTo>
                  <a:pt x="2485089" y="225603"/>
                </a:lnTo>
                <a:lnTo>
                  <a:pt x="2523488" y="248755"/>
                </a:lnTo>
                <a:lnTo>
                  <a:pt x="2561197" y="272906"/>
                </a:lnTo>
                <a:lnTo>
                  <a:pt x="2598198" y="298039"/>
                </a:lnTo>
                <a:lnTo>
                  <a:pt x="2634473" y="324134"/>
                </a:lnTo>
                <a:lnTo>
                  <a:pt x="2670005" y="351174"/>
                </a:lnTo>
                <a:lnTo>
                  <a:pt x="2704773" y="379141"/>
                </a:lnTo>
                <a:lnTo>
                  <a:pt x="2738761" y="408015"/>
                </a:lnTo>
                <a:lnTo>
                  <a:pt x="2753031" y="420813"/>
                </a:lnTo>
                <a:lnTo>
                  <a:pt x="2753031" y="3308476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7183929" y="3769674"/>
            <a:ext cx="1104265" cy="3119755"/>
          </a:xfrm>
          <a:custGeom>
            <a:avLst/>
            <a:gdLst/>
            <a:ahLst/>
            <a:cxnLst/>
            <a:rect l="l" t="t" r="r" b="b"/>
            <a:pathLst>
              <a:path w="1104265" h="3119754">
                <a:moveTo>
                  <a:pt x="1104071" y="3119570"/>
                </a:moveTo>
                <a:lnTo>
                  <a:pt x="1064241" y="3104936"/>
                </a:lnTo>
                <a:lnTo>
                  <a:pt x="1022108" y="3088126"/>
                </a:lnTo>
                <a:lnTo>
                  <a:pt x="980550" y="3070209"/>
                </a:lnTo>
                <a:lnTo>
                  <a:pt x="939588" y="3051201"/>
                </a:lnTo>
                <a:lnTo>
                  <a:pt x="899239" y="3031123"/>
                </a:lnTo>
                <a:lnTo>
                  <a:pt x="859521" y="3009992"/>
                </a:lnTo>
                <a:lnTo>
                  <a:pt x="820453" y="2987827"/>
                </a:lnTo>
                <a:lnTo>
                  <a:pt x="782053" y="2964645"/>
                </a:lnTo>
                <a:lnTo>
                  <a:pt x="744341" y="2940465"/>
                </a:lnTo>
                <a:lnTo>
                  <a:pt x="707334" y="2915306"/>
                </a:lnTo>
                <a:lnTo>
                  <a:pt x="671051" y="2889185"/>
                </a:lnTo>
                <a:lnTo>
                  <a:pt x="635510" y="2862120"/>
                </a:lnTo>
                <a:lnTo>
                  <a:pt x="600730" y="2834131"/>
                </a:lnTo>
                <a:lnTo>
                  <a:pt x="566729" y="2805236"/>
                </a:lnTo>
                <a:lnTo>
                  <a:pt x="533526" y="2775451"/>
                </a:lnTo>
                <a:lnTo>
                  <a:pt x="501139" y="2744797"/>
                </a:lnTo>
                <a:lnTo>
                  <a:pt x="469587" y="2713291"/>
                </a:lnTo>
                <a:lnTo>
                  <a:pt x="438888" y="2680952"/>
                </a:lnTo>
                <a:lnTo>
                  <a:pt x="409061" y="2647797"/>
                </a:lnTo>
                <a:lnTo>
                  <a:pt x="380124" y="2613845"/>
                </a:lnTo>
                <a:lnTo>
                  <a:pt x="352095" y="2579114"/>
                </a:lnTo>
                <a:lnTo>
                  <a:pt x="324993" y="2543623"/>
                </a:lnTo>
                <a:lnTo>
                  <a:pt x="298837" y="2507390"/>
                </a:lnTo>
                <a:lnTo>
                  <a:pt x="273645" y="2470432"/>
                </a:lnTo>
                <a:lnTo>
                  <a:pt x="249435" y="2432769"/>
                </a:lnTo>
                <a:lnTo>
                  <a:pt x="226227" y="2394419"/>
                </a:lnTo>
                <a:lnTo>
                  <a:pt x="204037" y="2355400"/>
                </a:lnTo>
                <a:lnTo>
                  <a:pt x="182886" y="2315729"/>
                </a:lnTo>
                <a:lnTo>
                  <a:pt x="162791" y="2275427"/>
                </a:lnTo>
                <a:lnTo>
                  <a:pt x="143770" y="2234509"/>
                </a:lnTo>
                <a:lnTo>
                  <a:pt x="125843" y="2192996"/>
                </a:lnTo>
                <a:lnTo>
                  <a:pt x="109028" y="2150905"/>
                </a:lnTo>
                <a:lnTo>
                  <a:pt x="93343" y="2108255"/>
                </a:lnTo>
                <a:lnTo>
                  <a:pt x="78806" y="2065063"/>
                </a:lnTo>
                <a:lnTo>
                  <a:pt x="65437" y="2021349"/>
                </a:lnTo>
                <a:lnTo>
                  <a:pt x="53253" y="1977130"/>
                </a:lnTo>
                <a:lnTo>
                  <a:pt x="42273" y="1932424"/>
                </a:lnTo>
                <a:lnTo>
                  <a:pt x="32516" y="1887250"/>
                </a:lnTo>
                <a:lnTo>
                  <a:pt x="24000" y="1841627"/>
                </a:lnTo>
                <a:lnTo>
                  <a:pt x="16744" y="1795571"/>
                </a:lnTo>
                <a:lnTo>
                  <a:pt x="10765" y="1749103"/>
                </a:lnTo>
                <a:lnTo>
                  <a:pt x="6083" y="1702239"/>
                </a:lnTo>
                <a:lnTo>
                  <a:pt x="2715" y="1654999"/>
                </a:lnTo>
                <a:lnTo>
                  <a:pt x="682" y="1607400"/>
                </a:lnTo>
                <a:lnTo>
                  <a:pt x="0" y="1559461"/>
                </a:lnTo>
                <a:lnTo>
                  <a:pt x="682" y="1511522"/>
                </a:lnTo>
                <a:lnTo>
                  <a:pt x="2715" y="1463923"/>
                </a:lnTo>
                <a:lnTo>
                  <a:pt x="6083" y="1416683"/>
                </a:lnTo>
                <a:lnTo>
                  <a:pt x="10765" y="1369820"/>
                </a:lnTo>
                <a:lnTo>
                  <a:pt x="16744" y="1323352"/>
                </a:lnTo>
                <a:lnTo>
                  <a:pt x="24000" y="1277297"/>
                </a:lnTo>
                <a:lnTo>
                  <a:pt x="32516" y="1231674"/>
                </a:lnTo>
                <a:lnTo>
                  <a:pt x="42273" y="1186502"/>
                </a:lnTo>
                <a:lnTo>
                  <a:pt x="53253" y="1141798"/>
                </a:lnTo>
                <a:lnTo>
                  <a:pt x="65437" y="1097580"/>
                </a:lnTo>
                <a:lnTo>
                  <a:pt x="78806" y="1053868"/>
                </a:lnTo>
                <a:lnTo>
                  <a:pt x="93343" y="1010679"/>
                </a:lnTo>
                <a:lnTo>
                  <a:pt x="109028" y="968032"/>
                </a:lnTo>
                <a:lnTo>
                  <a:pt x="125843" y="925945"/>
                </a:lnTo>
                <a:lnTo>
                  <a:pt x="143770" y="884437"/>
                </a:lnTo>
                <a:lnTo>
                  <a:pt x="162791" y="843525"/>
                </a:lnTo>
                <a:lnTo>
                  <a:pt x="182886" y="803228"/>
                </a:lnTo>
                <a:lnTo>
                  <a:pt x="204037" y="763564"/>
                </a:lnTo>
                <a:lnTo>
                  <a:pt x="226227" y="724552"/>
                </a:lnTo>
                <a:lnTo>
                  <a:pt x="249435" y="686210"/>
                </a:lnTo>
                <a:lnTo>
                  <a:pt x="273645" y="648556"/>
                </a:lnTo>
                <a:lnTo>
                  <a:pt x="298837" y="611608"/>
                </a:lnTo>
                <a:lnTo>
                  <a:pt x="324993" y="575386"/>
                </a:lnTo>
                <a:lnTo>
                  <a:pt x="352095" y="539907"/>
                </a:lnTo>
                <a:lnTo>
                  <a:pt x="380124" y="505189"/>
                </a:lnTo>
                <a:lnTo>
                  <a:pt x="409061" y="471251"/>
                </a:lnTo>
                <a:lnTo>
                  <a:pt x="438888" y="438111"/>
                </a:lnTo>
                <a:lnTo>
                  <a:pt x="469587" y="405788"/>
                </a:lnTo>
                <a:lnTo>
                  <a:pt x="501139" y="374299"/>
                </a:lnTo>
                <a:lnTo>
                  <a:pt x="533526" y="343663"/>
                </a:lnTo>
                <a:lnTo>
                  <a:pt x="566729" y="313899"/>
                </a:lnTo>
                <a:lnTo>
                  <a:pt x="600730" y="285024"/>
                </a:lnTo>
                <a:lnTo>
                  <a:pt x="635510" y="257058"/>
                </a:lnTo>
                <a:lnTo>
                  <a:pt x="671051" y="230018"/>
                </a:lnTo>
                <a:lnTo>
                  <a:pt x="707334" y="203922"/>
                </a:lnTo>
                <a:lnTo>
                  <a:pt x="744341" y="178790"/>
                </a:lnTo>
                <a:lnTo>
                  <a:pt x="782053" y="154638"/>
                </a:lnTo>
                <a:lnTo>
                  <a:pt x="820453" y="131487"/>
                </a:lnTo>
                <a:lnTo>
                  <a:pt x="859521" y="109353"/>
                </a:lnTo>
                <a:lnTo>
                  <a:pt x="899239" y="88255"/>
                </a:lnTo>
                <a:lnTo>
                  <a:pt x="939588" y="68212"/>
                </a:lnTo>
                <a:lnTo>
                  <a:pt x="980550" y="49242"/>
                </a:lnTo>
                <a:lnTo>
                  <a:pt x="1022108" y="31363"/>
                </a:lnTo>
                <a:lnTo>
                  <a:pt x="1064241" y="14593"/>
                </a:lnTo>
                <a:lnTo>
                  <a:pt x="1104071" y="0"/>
                </a:lnTo>
                <a:lnTo>
                  <a:pt x="1104071" y="3119570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937963" y="4910459"/>
            <a:ext cx="838835" cy="837565"/>
          </a:xfrm>
          <a:custGeom>
            <a:avLst/>
            <a:gdLst/>
            <a:ahLst/>
            <a:cxnLst/>
            <a:rect l="l" t="t" r="r" b="b"/>
            <a:pathLst>
              <a:path w="838834" h="837564">
                <a:moveTo>
                  <a:pt x="419289" y="837355"/>
                </a:moveTo>
                <a:lnTo>
                  <a:pt x="378191" y="835339"/>
                </a:lnTo>
                <a:lnTo>
                  <a:pt x="337489" y="829310"/>
                </a:lnTo>
                <a:lnTo>
                  <a:pt x="297576" y="819326"/>
                </a:lnTo>
                <a:lnTo>
                  <a:pt x="258833" y="805485"/>
                </a:lnTo>
                <a:lnTo>
                  <a:pt x="221637" y="787918"/>
                </a:lnTo>
                <a:lnTo>
                  <a:pt x="186344" y="766795"/>
                </a:lnTo>
                <a:lnTo>
                  <a:pt x="153295" y="742319"/>
                </a:lnTo>
                <a:lnTo>
                  <a:pt x="122806" y="714727"/>
                </a:lnTo>
                <a:lnTo>
                  <a:pt x="95174" y="684283"/>
                </a:lnTo>
                <a:lnTo>
                  <a:pt x="70662" y="651282"/>
                </a:lnTo>
                <a:lnTo>
                  <a:pt x="49508" y="616040"/>
                </a:lnTo>
                <a:lnTo>
                  <a:pt x="31916" y="578898"/>
                </a:lnTo>
                <a:lnTo>
                  <a:pt x="18054" y="540213"/>
                </a:lnTo>
                <a:lnTo>
                  <a:pt x="8056" y="500357"/>
                </a:lnTo>
                <a:lnTo>
                  <a:pt x="2018" y="459715"/>
                </a:lnTo>
                <a:lnTo>
                  <a:pt x="0" y="418677"/>
                </a:lnTo>
                <a:lnTo>
                  <a:pt x="504" y="398133"/>
                </a:lnTo>
                <a:lnTo>
                  <a:pt x="4537" y="357244"/>
                </a:lnTo>
                <a:lnTo>
                  <a:pt x="12565" y="316946"/>
                </a:lnTo>
                <a:lnTo>
                  <a:pt x="24509" y="277629"/>
                </a:lnTo>
                <a:lnTo>
                  <a:pt x="40255" y="239669"/>
                </a:lnTo>
                <a:lnTo>
                  <a:pt x="59652" y="203434"/>
                </a:lnTo>
                <a:lnTo>
                  <a:pt x="82512" y="169271"/>
                </a:lnTo>
                <a:lnTo>
                  <a:pt x="108615" y="137510"/>
                </a:lnTo>
                <a:lnTo>
                  <a:pt x="137711" y="108457"/>
                </a:lnTo>
                <a:lnTo>
                  <a:pt x="169518" y="82392"/>
                </a:lnTo>
                <a:lnTo>
                  <a:pt x="203731" y="59565"/>
                </a:lnTo>
                <a:lnTo>
                  <a:pt x="240019" y="40197"/>
                </a:lnTo>
                <a:lnTo>
                  <a:pt x="278034" y="24473"/>
                </a:lnTo>
                <a:lnTo>
                  <a:pt x="317410" y="12546"/>
                </a:lnTo>
                <a:lnTo>
                  <a:pt x="357766" y="4531"/>
                </a:lnTo>
                <a:lnTo>
                  <a:pt x="398715" y="504"/>
                </a:lnTo>
                <a:lnTo>
                  <a:pt x="419289" y="0"/>
                </a:lnTo>
                <a:lnTo>
                  <a:pt x="439863" y="504"/>
                </a:lnTo>
                <a:lnTo>
                  <a:pt x="480812" y="4531"/>
                </a:lnTo>
                <a:lnTo>
                  <a:pt x="521168" y="12546"/>
                </a:lnTo>
                <a:lnTo>
                  <a:pt x="560543" y="24473"/>
                </a:lnTo>
                <a:lnTo>
                  <a:pt x="598558" y="40197"/>
                </a:lnTo>
                <a:lnTo>
                  <a:pt x="634847" y="59565"/>
                </a:lnTo>
                <a:lnTo>
                  <a:pt x="669059" y="82392"/>
                </a:lnTo>
                <a:lnTo>
                  <a:pt x="700867" y="108457"/>
                </a:lnTo>
                <a:lnTo>
                  <a:pt x="729962" y="137510"/>
                </a:lnTo>
                <a:lnTo>
                  <a:pt x="756065" y="169271"/>
                </a:lnTo>
                <a:lnTo>
                  <a:pt x="778926" y="203433"/>
                </a:lnTo>
                <a:lnTo>
                  <a:pt x="798322" y="239669"/>
                </a:lnTo>
                <a:lnTo>
                  <a:pt x="814069" y="277629"/>
                </a:lnTo>
                <a:lnTo>
                  <a:pt x="826013" y="316946"/>
                </a:lnTo>
                <a:lnTo>
                  <a:pt x="834041" y="357244"/>
                </a:lnTo>
                <a:lnTo>
                  <a:pt x="838074" y="398133"/>
                </a:lnTo>
                <a:lnTo>
                  <a:pt x="838578" y="418677"/>
                </a:lnTo>
                <a:lnTo>
                  <a:pt x="838074" y="439221"/>
                </a:lnTo>
                <a:lnTo>
                  <a:pt x="834041" y="480110"/>
                </a:lnTo>
                <a:lnTo>
                  <a:pt x="826013" y="520407"/>
                </a:lnTo>
                <a:lnTo>
                  <a:pt x="814069" y="559725"/>
                </a:lnTo>
                <a:lnTo>
                  <a:pt x="798322" y="597685"/>
                </a:lnTo>
                <a:lnTo>
                  <a:pt x="778926" y="633920"/>
                </a:lnTo>
                <a:lnTo>
                  <a:pt x="756065" y="668083"/>
                </a:lnTo>
                <a:lnTo>
                  <a:pt x="729962" y="699844"/>
                </a:lnTo>
                <a:lnTo>
                  <a:pt x="700867" y="728897"/>
                </a:lnTo>
                <a:lnTo>
                  <a:pt x="669059" y="754962"/>
                </a:lnTo>
                <a:lnTo>
                  <a:pt x="634847" y="777789"/>
                </a:lnTo>
                <a:lnTo>
                  <a:pt x="598558" y="797157"/>
                </a:lnTo>
                <a:lnTo>
                  <a:pt x="560543" y="812881"/>
                </a:lnTo>
                <a:lnTo>
                  <a:pt x="521168" y="824807"/>
                </a:lnTo>
                <a:lnTo>
                  <a:pt x="480812" y="832823"/>
                </a:lnTo>
                <a:lnTo>
                  <a:pt x="439863" y="836851"/>
                </a:lnTo>
                <a:lnTo>
                  <a:pt x="419289" y="837355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1494790" cy="1042669"/>
          </a:xfrm>
          <a:custGeom>
            <a:avLst/>
            <a:gdLst/>
            <a:ahLst/>
            <a:cxnLst/>
            <a:rect l="l" t="t" r="r" b="b"/>
            <a:pathLst>
              <a:path w="1494790" h="1042669">
                <a:moveTo>
                  <a:pt x="1494271" y="1042182"/>
                </a:moveTo>
                <a:lnTo>
                  <a:pt x="0" y="1042182"/>
                </a:lnTo>
                <a:lnTo>
                  <a:pt x="0" y="0"/>
                </a:lnTo>
                <a:lnTo>
                  <a:pt x="1130314" y="0"/>
                </a:lnTo>
                <a:lnTo>
                  <a:pt x="1149642" y="24002"/>
                </a:lnTo>
                <a:lnTo>
                  <a:pt x="1176661" y="59463"/>
                </a:lnTo>
                <a:lnTo>
                  <a:pt x="1202736" y="95664"/>
                </a:lnTo>
                <a:lnTo>
                  <a:pt x="1227848" y="132588"/>
                </a:lnTo>
                <a:lnTo>
                  <a:pt x="1251980" y="170215"/>
                </a:lnTo>
                <a:lnTo>
                  <a:pt x="1275113" y="208528"/>
                </a:lnTo>
                <a:lnTo>
                  <a:pt x="1297229" y="247507"/>
                </a:lnTo>
                <a:lnTo>
                  <a:pt x="1318310" y="287135"/>
                </a:lnTo>
                <a:lnTo>
                  <a:pt x="1338337" y="327394"/>
                </a:lnTo>
                <a:lnTo>
                  <a:pt x="1357292" y="368264"/>
                </a:lnTo>
                <a:lnTo>
                  <a:pt x="1375157" y="409727"/>
                </a:lnTo>
                <a:lnTo>
                  <a:pt x="1391913" y="451765"/>
                </a:lnTo>
                <a:lnTo>
                  <a:pt x="1407542" y="494359"/>
                </a:lnTo>
                <a:lnTo>
                  <a:pt x="1422027" y="537491"/>
                </a:lnTo>
                <a:lnTo>
                  <a:pt x="1435347" y="581143"/>
                </a:lnTo>
                <a:lnTo>
                  <a:pt x="1447486" y="625296"/>
                </a:lnTo>
                <a:lnTo>
                  <a:pt x="1458425" y="669932"/>
                </a:lnTo>
                <a:lnTo>
                  <a:pt x="1468145" y="715032"/>
                </a:lnTo>
                <a:lnTo>
                  <a:pt x="1476629" y="760577"/>
                </a:lnTo>
                <a:lnTo>
                  <a:pt x="1483858" y="806551"/>
                </a:lnTo>
                <a:lnTo>
                  <a:pt x="1489813" y="852933"/>
                </a:lnTo>
                <a:lnTo>
                  <a:pt x="1494271" y="897643"/>
                </a:lnTo>
                <a:lnTo>
                  <a:pt x="1494271" y="1042182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1877181"/>
            <a:ext cx="669290" cy="1613535"/>
          </a:xfrm>
          <a:custGeom>
            <a:avLst/>
            <a:gdLst/>
            <a:ahLst/>
            <a:cxnLst/>
            <a:rect l="l" t="t" r="r" b="b"/>
            <a:pathLst>
              <a:path w="669290" h="1613535">
                <a:moveTo>
                  <a:pt x="0" y="1613394"/>
                </a:moveTo>
                <a:lnTo>
                  <a:pt x="0" y="0"/>
                </a:lnTo>
                <a:lnTo>
                  <a:pt x="28130" y="5793"/>
                </a:lnTo>
                <a:lnTo>
                  <a:pt x="86561" y="21194"/>
                </a:lnTo>
                <a:lnTo>
                  <a:pt x="143701" y="40851"/>
                </a:lnTo>
                <a:lnTo>
                  <a:pt x="199239" y="64659"/>
                </a:lnTo>
                <a:lnTo>
                  <a:pt x="252876" y="92488"/>
                </a:lnTo>
                <a:lnTo>
                  <a:pt x="304320" y="124186"/>
                </a:lnTo>
                <a:lnTo>
                  <a:pt x="353293" y="159584"/>
                </a:lnTo>
                <a:lnTo>
                  <a:pt x="399530" y="198488"/>
                </a:lnTo>
                <a:lnTo>
                  <a:pt x="442779" y="240688"/>
                </a:lnTo>
                <a:lnTo>
                  <a:pt x="482806" y="285956"/>
                </a:lnTo>
                <a:lnTo>
                  <a:pt x="519395" y="334045"/>
                </a:lnTo>
                <a:lnTo>
                  <a:pt x="552347" y="384697"/>
                </a:lnTo>
                <a:lnTo>
                  <a:pt x="581483" y="437634"/>
                </a:lnTo>
                <a:lnTo>
                  <a:pt x="606647" y="492572"/>
                </a:lnTo>
                <a:lnTo>
                  <a:pt x="627700" y="549212"/>
                </a:lnTo>
                <a:lnTo>
                  <a:pt x="644530" y="607247"/>
                </a:lnTo>
                <a:lnTo>
                  <a:pt x="657045" y="666363"/>
                </a:lnTo>
                <a:lnTo>
                  <a:pt x="665178" y="726240"/>
                </a:lnTo>
                <a:lnTo>
                  <a:pt x="668883" y="786553"/>
                </a:lnTo>
                <a:lnTo>
                  <a:pt x="669068" y="816771"/>
                </a:lnTo>
                <a:lnTo>
                  <a:pt x="668142" y="846974"/>
                </a:lnTo>
                <a:lnTo>
                  <a:pt x="662957" y="907178"/>
                </a:lnTo>
                <a:lnTo>
                  <a:pt x="653357" y="966836"/>
                </a:lnTo>
                <a:lnTo>
                  <a:pt x="639395" y="1025628"/>
                </a:lnTo>
                <a:lnTo>
                  <a:pt x="621146" y="1083233"/>
                </a:lnTo>
                <a:lnTo>
                  <a:pt x="598709" y="1139339"/>
                </a:lnTo>
                <a:lnTo>
                  <a:pt x="572206" y="1193643"/>
                </a:lnTo>
                <a:lnTo>
                  <a:pt x="541778" y="1245849"/>
                </a:lnTo>
                <a:lnTo>
                  <a:pt x="507593" y="1295676"/>
                </a:lnTo>
                <a:lnTo>
                  <a:pt x="469835" y="1342853"/>
                </a:lnTo>
                <a:lnTo>
                  <a:pt x="428709" y="1387124"/>
                </a:lnTo>
                <a:lnTo>
                  <a:pt x="384437" y="1428251"/>
                </a:lnTo>
                <a:lnTo>
                  <a:pt x="337260" y="1466009"/>
                </a:lnTo>
                <a:lnTo>
                  <a:pt x="287433" y="1500194"/>
                </a:lnTo>
                <a:lnTo>
                  <a:pt x="235227" y="1530621"/>
                </a:lnTo>
                <a:lnTo>
                  <a:pt x="180923" y="1557125"/>
                </a:lnTo>
                <a:lnTo>
                  <a:pt x="124817" y="1579562"/>
                </a:lnTo>
                <a:lnTo>
                  <a:pt x="67212" y="1597811"/>
                </a:lnTo>
                <a:lnTo>
                  <a:pt x="8421" y="1611773"/>
                </a:lnTo>
                <a:lnTo>
                  <a:pt x="0" y="1613394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872713" y="522346"/>
            <a:ext cx="3868420" cy="7410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700" spc="-95" dirty="0"/>
              <a:t>Requirements</a:t>
            </a:r>
            <a:endParaRPr sz="4700"/>
          </a:p>
        </p:txBody>
      </p:sp>
      <p:sp>
        <p:nvSpPr>
          <p:cNvPr id="8" name="object 8"/>
          <p:cNvSpPr txBox="1"/>
          <p:nvPr/>
        </p:nvSpPr>
        <p:spPr>
          <a:xfrm>
            <a:off x="1685488" y="2300259"/>
            <a:ext cx="8376920" cy="72904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500" b="1" spc="-45" dirty="0">
                <a:solidFill>
                  <a:srgbClr val="181818"/>
                </a:solidFill>
                <a:latin typeface="Tahoma" panose="020B0604030504040204"/>
                <a:cs typeface="Tahoma" panose="020B0604030504040204"/>
              </a:rPr>
              <a:t>Hardware</a:t>
            </a:r>
            <a:r>
              <a:rPr sz="3500" b="1" spc="-204" dirty="0">
                <a:solidFill>
                  <a:srgbClr val="181818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3500" b="1" spc="-10" dirty="0">
                <a:solidFill>
                  <a:srgbClr val="181818"/>
                </a:solidFill>
                <a:latin typeface="Tahoma" panose="020B0604030504040204"/>
                <a:cs typeface="Tahoma" panose="020B0604030504040204"/>
              </a:rPr>
              <a:t>Requirements:</a:t>
            </a:r>
            <a:endParaRPr sz="3500" dirty="0">
              <a:latin typeface="Tahoma" panose="020B0604030504040204"/>
              <a:cs typeface="Tahoma" panose="020B0604030504040204"/>
            </a:endParaRPr>
          </a:p>
          <a:p>
            <a:pPr marL="977900" indent="-385445">
              <a:lnSpc>
                <a:spcPct val="100000"/>
              </a:lnSpc>
              <a:spcBef>
                <a:spcPts val="3465"/>
              </a:spcBef>
              <a:buAutoNum type="arabicParenR"/>
              <a:tabLst>
                <a:tab pos="977900" algn="l"/>
              </a:tabLst>
            </a:pPr>
            <a:r>
              <a:rPr sz="2700" dirty="0">
                <a:latin typeface="Verdana" panose="020B0604030504040204"/>
                <a:cs typeface="Verdana" panose="020B0604030504040204"/>
              </a:rPr>
              <a:t>8</a:t>
            </a:r>
            <a:r>
              <a:rPr sz="2700" spc="-140" dirty="0">
                <a:latin typeface="Verdana" panose="020B0604030504040204"/>
                <a:cs typeface="Verdana" panose="020B0604030504040204"/>
              </a:rPr>
              <a:t> </a:t>
            </a:r>
            <a:r>
              <a:rPr sz="2700" dirty="0">
                <a:latin typeface="Verdana" panose="020B0604030504040204"/>
                <a:cs typeface="Verdana" panose="020B0604030504040204"/>
              </a:rPr>
              <a:t>GB</a:t>
            </a:r>
            <a:r>
              <a:rPr sz="27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2700" spc="-25" dirty="0">
                <a:latin typeface="Verdana" panose="020B0604030504040204"/>
                <a:cs typeface="Verdana" panose="020B0604030504040204"/>
              </a:rPr>
              <a:t>RAM</a:t>
            </a:r>
            <a:endParaRPr sz="27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  <a:spcBef>
                <a:spcPts val="895"/>
              </a:spcBef>
              <a:buAutoNum type="arabicParenR"/>
            </a:pPr>
            <a:endParaRPr sz="2700" dirty="0">
              <a:latin typeface="Verdana" panose="020B0604030504040204"/>
              <a:cs typeface="Verdana" panose="020B0604030504040204"/>
            </a:endParaRPr>
          </a:p>
          <a:p>
            <a:pPr marL="994410" indent="-417830">
              <a:lnSpc>
                <a:spcPct val="100000"/>
              </a:lnSpc>
              <a:buAutoNum type="arabicParenR"/>
              <a:tabLst>
                <a:tab pos="994410" algn="l"/>
              </a:tabLst>
            </a:pPr>
            <a:r>
              <a:rPr sz="2700" spc="-95" dirty="0">
                <a:solidFill>
                  <a:srgbClr val="181818"/>
                </a:solidFill>
                <a:latin typeface="Verdana" panose="020B0604030504040204"/>
                <a:cs typeface="Verdana" panose="020B0604030504040204"/>
              </a:rPr>
              <a:t>Integrated</a:t>
            </a:r>
            <a:r>
              <a:rPr sz="2700" spc="-180" dirty="0">
                <a:solidFill>
                  <a:srgbClr val="18181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700" spc="-25" dirty="0">
                <a:solidFill>
                  <a:srgbClr val="181818"/>
                </a:solidFill>
                <a:latin typeface="Verdana" panose="020B0604030504040204"/>
                <a:cs typeface="Verdana" panose="020B0604030504040204"/>
              </a:rPr>
              <a:t>Graphics</a:t>
            </a:r>
            <a:r>
              <a:rPr sz="2700" spc="-180" dirty="0">
                <a:solidFill>
                  <a:srgbClr val="18181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700" dirty="0">
                <a:solidFill>
                  <a:srgbClr val="181818"/>
                </a:solidFill>
                <a:latin typeface="Verdana" panose="020B0604030504040204"/>
                <a:cs typeface="Verdana" panose="020B0604030504040204"/>
              </a:rPr>
              <a:t>/</a:t>
            </a:r>
            <a:r>
              <a:rPr sz="2700" spc="-175" dirty="0">
                <a:solidFill>
                  <a:srgbClr val="18181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700" spc="-85" dirty="0">
                <a:solidFill>
                  <a:srgbClr val="181818"/>
                </a:solidFill>
                <a:latin typeface="Verdana" panose="020B0604030504040204"/>
                <a:cs typeface="Verdana" panose="020B0604030504040204"/>
              </a:rPr>
              <a:t>External</a:t>
            </a:r>
            <a:r>
              <a:rPr sz="2700" spc="-180" dirty="0">
                <a:solidFill>
                  <a:srgbClr val="18181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700" spc="-35" dirty="0">
                <a:solidFill>
                  <a:srgbClr val="181818"/>
                </a:solidFill>
                <a:latin typeface="Verdana" panose="020B0604030504040204"/>
                <a:cs typeface="Verdana" panose="020B0604030504040204"/>
              </a:rPr>
              <a:t>graphics</a:t>
            </a:r>
            <a:r>
              <a:rPr sz="2700" spc="-175" dirty="0">
                <a:solidFill>
                  <a:srgbClr val="181818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700" spc="-20" dirty="0">
                <a:solidFill>
                  <a:srgbClr val="181818"/>
                </a:solidFill>
                <a:latin typeface="Verdana" panose="020B0604030504040204"/>
                <a:cs typeface="Verdana" panose="020B0604030504040204"/>
              </a:rPr>
              <a:t>card</a:t>
            </a:r>
            <a:endParaRPr sz="27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  <a:buAutoNum type="arabicParenR"/>
            </a:pPr>
            <a:endParaRPr sz="2700" dirty="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  <a:spcBef>
                <a:spcPts val="810"/>
              </a:spcBef>
              <a:buAutoNum type="arabicParenR"/>
            </a:pPr>
            <a:endParaRPr sz="2700" dirty="0">
              <a:latin typeface="Verdana" panose="020B0604030504040204"/>
              <a:cs typeface="Verdana" panose="020B0604030504040204"/>
            </a:endParaRPr>
          </a:p>
          <a:p>
            <a:pPr marL="45085">
              <a:lnSpc>
                <a:spcPct val="100000"/>
              </a:lnSpc>
            </a:pPr>
            <a:r>
              <a:rPr sz="3500" b="1" dirty="0">
                <a:solidFill>
                  <a:srgbClr val="181818"/>
                </a:solidFill>
                <a:latin typeface="Tahoma" panose="020B0604030504040204"/>
                <a:cs typeface="Tahoma" panose="020B0604030504040204"/>
              </a:rPr>
              <a:t>Software</a:t>
            </a:r>
            <a:r>
              <a:rPr sz="3500" b="1" spc="-200" dirty="0">
                <a:solidFill>
                  <a:srgbClr val="181818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3500" b="1" spc="-10" dirty="0">
                <a:solidFill>
                  <a:srgbClr val="181818"/>
                </a:solidFill>
                <a:latin typeface="Tahoma" panose="020B0604030504040204"/>
                <a:cs typeface="Tahoma" panose="020B0604030504040204"/>
              </a:rPr>
              <a:t>Requirements:</a:t>
            </a:r>
            <a:endParaRPr sz="3500" dirty="0">
              <a:latin typeface="Tahoma" panose="020B0604030504040204"/>
              <a:cs typeface="Tahoma" panose="020B0604030504040204"/>
            </a:endParaRPr>
          </a:p>
          <a:p>
            <a:pPr marL="939800" lvl="1" indent="-385445">
              <a:lnSpc>
                <a:spcPct val="100000"/>
              </a:lnSpc>
              <a:spcBef>
                <a:spcPts val="3540"/>
              </a:spcBef>
              <a:buAutoNum type="arabicParenR"/>
              <a:tabLst>
                <a:tab pos="939800" algn="l"/>
              </a:tabLst>
            </a:pPr>
            <a:r>
              <a:rPr sz="2700" dirty="0">
                <a:latin typeface="Verdana" panose="020B0604030504040204"/>
                <a:cs typeface="Verdana" panose="020B0604030504040204"/>
              </a:rPr>
              <a:t>VS</a:t>
            </a:r>
            <a:r>
              <a:rPr sz="270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700" spc="50" dirty="0">
                <a:latin typeface="Verdana" panose="020B0604030504040204"/>
                <a:cs typeface="Verdana" panose="020B0604030504040204"/>
              </a:rPr>
              <a:t>Code</a:t>
            </a:r>
            <a:endParaRPr sz="2700" dirty="0">
              <a:latin typeface="Verdana" panose="020B0604030504040204"/>
              <a:cs typeface="Verdana" panose="020B0604030504040204"/>
            </a:endParaRPr>
          </a:p>
          <a:p>
            <a:pPr lvl="1">
              <a:lnSpc>
                <a:spcPct val="100000"/>
              </a:lnSpc>
              <a:spcBef>
                <a:spcPts val="540"/>
              </a:spcBef>
              <a:buFont typeface="Verdana" panose="020B0604030504040204"/>
              <a:buAutoNum type="arabicParenR"/>
            </a:pPr>
            <a:endParaRPr sz="2700" dirty="0">
              <a:latin typeface="Verdana" panose="020B0604030504040204"/>
              <a:cs typeface="Verdana" panose="020B0604030504040204"/>
            </a:endParaRPr>
          </a:p>
          <a:p>
            <a:pPr marL="1051560" lvl="1" indent="-419100">
              <a:lnSpc>
                <a:spcPct val="100000"/>
              </a:lnSpc>
              <a:spcBef>
                <a:spcPts val="5"/>
              </a:spcBef>
              <a:buAutoNum type="arabicParenR"/>
              <a:tabLst>
                <a:tab pos="1051560" algn="l"/>
              </a:tabLst>
            </a:pPr>
            <a:r>
              <a:rPr sz="2700" spc="-50" dirty="0">
                <a:latin typeface="Verdana" panose="020B0604030504040204"/>
                <a:cs typeface="Verdana" panose="020B0604030504040204"/>
              </a:rPr>
              <a:t>Visual</a:t>
            </a:r>
            <a:r>
              <a:rPr sz="270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2700" spc="-10" dirty="0">
                <a:latin typeface="Verdana" panose="020B0604030504040204"/>
                <a:cs typeface="Verdana" panose="020B0604030504040204"/>
              </a:rPr>
              <a:t>Studio</a:t>
            </a:r>
            <a:endParaRPr sz="2700" dirty="0">
              <a:latin typeface="Verdana" panose="020B0604030504040204"/>
              <a:cs typeface="Verdana" panose="020B0604030504040204"/>
            </a:endParaRPr>
          </a:p>
          <a:p>
            <a:pPr lvl="1">
              <a:lnSpc>
                <a:spcPct val="100000"/>
              </a:lnSpc>
              <a:spcBef>
                <a:spcPts val="510"/>
              </a:spcBef>
              <a:buFont typeface="Verdana" panose="020B0604030504040204"/>
              <a:buAutoNum type="arabicParenR"/>
            </a:pPr>
            <a:endParaRPr sz="2700" dirty="0">
              <a:latin typeface="Verdana" panose="020B0604030504040204"/>
              <a:cs typeface="Verdana" panose="020B0604030504040204"/>
            </a:endParaRPr>
          </a:p>
          <a:p>
            <a:pPr marL="1056005" lvl="1" indent="-423545">
              <a:lnSpc>
                <a:spcPct val="100000"/>
              </a:lnSpc>
              <a:buAutoNum type="arabicParenR"/>
              <a:tabLst>
                <a:tab pos="1056005" algn="l"/>
              </a:tabLst>
            </a:pPr>
            <a:r>
              <a:rPr sz="2700" spc="-10" dirty="0">
                <a:latin typeface="Verdana" panose="020B0604030504040204"/>
                <a:cs typeface="Verdana" panose="020B0604030504040204"/>
              </a:rPr>
              <a:t>Eclipse</a:t>
            </a:r>
            <a:endParaRPr sz="2700" dirty="0">
              <a:latin typeface="Verdana" panose="020B0604030504040204"/>
              <a:cs typeface="Verdana" panose="020B0604030504040204"/>
            </a:endParaRPr>
          </a:p>
          <a:p>
            <a:pPr marL="594360" lvl="1">
              <a:lnSpc>
                <a:spcPct val="100000"/>
              </a:lnSpc>
              <a:spcBef>
                <a:spcPts val="3195"/>
              </a:spcBef>
              <a:tabLst>
                <a:tab pos="1016000" algn="l"/>
              </a:tabLst>
            </a:pPr>
            <a:r>
              <a:rPr lang="en-IN" sz="2700" spc="-10" dirty="0">
                <a:latin typeface="Verdana" panose="020B0604030504040204"/>
                <a:cs typeface="Verdana" panose="020B0604030504040204"/>
              </a:rPr>
              <a:t>4) MySQL Installer</a:t>
            </a:r>
            <a:endParaRPr sz="2700" dirty="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19572" y="4344076"/>
            <a:ext cx="5039360" cy="5427345"/>
            <a:chOff x="1072448" y="4347081"/>
            <a:chExt cx="5039360" cy="5427345"/>
          </a:xfrm>
        </p:grpSpPr>
        <p:sp>
          <p:nvSpPr>
            <p:cNvPr id="3" name="object 3"/>
            <p:cNvSpPr/>
            <p:nvPr/>
          </p:nvSpPr>
          <p:spPr>
            <a:xfrm>
              <a:off x="1077209" y="4377065"/>
              <a:ext cx="5029835" cy="5392420"/>
            </a:xfrm>
            <a:custGeom>
              <a:avLst/>
              <a:gdLst/>
              <a:ahLst/>
              <a:cxnLst/>
              <a:rect l="l" t="t" r="r" b="b"/>
              <a:pathLst>
                <a:path w="5029835" h="5392420">
                  <a:moveTo>
                    <a:pt x="4954375" y="5392031"/>
                  </a:moveTo>
                  <a:lnTo>
                    <a:pt x="75451" y="5392031"/>
                  </a:lnTo>
                  <a:lnTo>
                    <a:pt x="46058" y="5386099"/>
                  </a:lnTo>
                  <a:lnTo>
                    <a:pt x="22078" y="5369923"/>
                  </a:lnTo>
                  <a:lnTo>
                    <a:pt x="5921" y="5345929"/>
                  </a:lnTo>
                  <a:lnTo>
                    <a:pt x="0" y="5316545"/>
                  </a:lnTo>
                  <a:lnTo>
                    <a:pt x="0" y="75390"/>
                  </a:lnTo>
                  <a:lnTo>
                    <a:pt x="12660" y="33545"/>
                  </a:lnTo>
                  <a:lnTo>
                    <a:pt x="46597" y="5758"/>
                  </a:lnTo>
                  <a:lnTo>
                    <a:pt x="75451" y="0"/>
                  </a:lnTo>
                  <a:lnTo>
                    <a:pt x="4954375" y="0"/>
                  </a:lnTo>
                  <a:lnTo>
                    <a:pt x="4996253" y="12649"/>
                  </a:lnTo>
                  <a:lnTo>
                    <a:pt x="5024062" y="46559"/>
                  </a:lnTo>
                  <a:lnTo>
                    <a:pt x="5029826" y="75390"/>
                  </a:lnTo>
                  <a:lnTo>
                    <a:pt x="5029826" y="5316545"/>
                  </a:lnTo>
                  <a:lnTo>
                    <a:pt x="5017166" y="5358389"/>
                  </a:lnTo>
                  <a:lnTo>
                    <a:pt x="4983229" y="5386176"/>
                  </a:lnTo>
                  <a:lnTo>
                    <a:pt x="4954375" y="53919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7209" y="4377065"/>
              <a:ext cx="5029835" cy="5392420"/>
            </a:xfrm>
            <a:custGeom>
              <a:avLst/>
              <a:gdLst/>
              <a:ahLst/>
              <a:cxnLst/>
              <a:rect l="l" t="t" r="r" b="b"/>
              <a:pathLst>
                <a:path w="5029835" h="5392420">
                  <a:moveTo>
                    <a:pt x="4954375" y="5392031"/>
                  </a:moveTo>
                  <a:lnTo>
                    <a:pt x="75451" y="5392031"/>
                  </a:lnTo>
                  <a:lnTo>
                    <a:pt x="46058" y="5386099"/>
                  </a:lnTo>
                  <a:lnTo>
                    <a:pt x="22078" y="5369923"/>
                  </a:lnTo>
                  <a:lnTo>
                    <a:pt x="5921" y="5345929"/>
                  </a:lnTo>
                  <a:lnTo>
                    <a:pt x="0" y="5316545"/>
                  </a:lnTo>
                  <a:lnTo>
                    <a:pt x="0" y="75390"/>
                  </a:lnTo>
                  <a:lnTo>
                    <a:pt x="12660" y="33545"/>
                  </a:lnTo>
                  <a:lnTo>
                    <a:pt x="46597" y="5758"/>
                  </a:lnTo>
                  <a:lnTo>
                    <a:pt x="75451" y="0"/>
                  </a:lnTo>
                  <a:lnTo>
                    <a:pt x="4954375" y="0"/>
                  </a:lnTo>
                  <a:lnTo>
                    <a:pt x="4996253" y="12649"/>
                  </a:lnTo>
                  <a:lnTo>
                    <a:pt x="5024062" y="46559"/>
                  </a:lnTo>
                  <a:lnTo>
                    <a:pt x="5029826" y="75390"/>
                  </a:lnTo>
                  <a:lnTo>
                    <a:pt x="5029826" y="5316545"/>
                  </a:lnTo>
                  <a:lnTo>
                    <a:pt x="5017166" y="5358389"/>
                  </a:lnTo>
                  <a:lnTo>
                    <a:pt x="4983229" y="5386176"/>
                  </a:lnTo>
                  <a:lnTo>
                    <a:pt x="4954375" y="5391935"/>
                  </a:lnTo>
                  <a:close/>
                </a:path>
              </a:pathLst>
            </a:custGeom>
            <a:ln w="9523">
              <a:solidFill>
                <a:srgbClr val="0F676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540733" y="4347081"/>
              <a:ext cx="2143124" cy="100012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677998" y="4347082"/>
              <a:ext cx="1876425" cy="1905000"/>
            </a:xfrm>
            <a:custGeom>
              <a:avLst/>
              <a:gdLst/>
              <a:ahLst/>
              <a:cxnLst/>
              <a:rect l="l" t="t" r="r" b="b"/>
              <a:pathLst>
                <a:path w="1876425" h="1905000">
                  <a:moveTo>
                    <a:pt x="991362" y="1569123"/>
                  </a:moveTo>
                  <a:lnTo>
                    <a:pt x="915504" y="1569123"/>
                  </a:lnTo>
                  <a:lnTo>
                    <a:pt x="915504" y="1626019"/>
                  </a:lnTo>
                  <a:lnTo>
                    <a:pt x="991362" y="1626019"/>
                  </a:lnTo>
                  <a:lnTo>
                    <a:pt x="991362" y="1569123"/>
                  </a:lnTo>
                  <a:close/>
                </a:path>
                <a:path w="1876425" h="1905000">
                  <a:moveTo>
                    <a:pt x="1086192" y="1305102"/>
                  </a:moveTo>
                  <a:lnTo>
                    <a:pt x="1077252" y="1259344"/>
                  </a:lnTo>
                  <a:lnTo>
                    <a:pt x="1052855" y="1223175"/>
                  </a:lnTo>
                  <a:lnTo>
                    <a:pt x="1016685" y="1198791"/>
                  </a:lnTo>
                  <a:lnTo>
                    <a:pt x="972400" y="1189850"/>
                  </a:lnTo>
                  <a:lnTo>
                    <a:pt x="934466" y="1189850"/>
                  </a:lnTo>
                  <a:lnTo>
                    <a:pt x="890181" y="1198791"/>
                  </a:lnTo>
                  <a:lnTo>
                    <a:pt x="854011" y="1223175"/>
                  </a:lnTo>
                  <a:lnTo>
                    <a:pt x="829627" y="1259344"/>
                  </a:lnTo>
                  <a:lnTo>
                    <a:pt x="820686" y="1303629"/>
                  </a:lnTo>
                  <a:lnTo>
                    <a:pt x="820686" y="1341564"/>
                  </a:lnTo>
                  <a:lnTo>
                    <a:pt x="896543" y="1341564"/>
                  </a:lnTo>
                  <a:lnTo>
                    <a:pt x="896543" y="1303629"/>
                  </a:lnTo>
                  <a:lnTo>
                    <a:pt x="899515" y="1288872"/>
                  </a:lnTo>
                  <a:lnTo>
                    <a:pt x="907643" y="1276807"/>
                  </a:lnTo>
                  <a:lnTo>
                    <a:pt x="919708" y="1268679"/>
                  </a:lnTo>
                  <a:lnTo>
                    <a:pt x="934466" y="1265707"/>
                  </a:lnTo>
                  <a:lnTo>
                    <a:pt x="972400" y="1265707"/>
                  </a:lnTo>
                  <a:lnTo>
                    <a:pt x="987158" y="1268679"/>
                  </a:lnTo>
                  <a:lnTo>
                    <a:pt x="999223" y="1276807"/>
                  </a:lnTo>
                  <a:lnTo>
                    <a:pt x="1007351" y="1288872"/>
                  </a:lnTo>
                  <a:lnTo>
                    <a:pt x="1010323" y="1303629"/>
                  </a:lnTo>
                  <a:lnTo>
                    <a:pt x="1009370" y="1313573"/>
                  </a:lnTo>
                  <a:lnTo>
                    <a:pt x="1006589" y="1321536"/>
                  </a:lnTo>
                  <a:lnTo>
                    <a:pt x="1002118" y="1328674"/>
                  </a:lnTo>
                  <a:lnTo>
                    <a:pt x="996099" y="1334719"/>
                  </a:lnTo>
                  <a:lnTo>
                    <a:pt x="958215" y="1365021"/>
                  </a:lnTo>
                  <a:lnTo>
                    <a:pt x="940155" y="1383157"/>
                  </a:lnTo>
                  <a:lnTo>
                    <a:pt x="926731" y="1404581"/>
                  </a:lnTo>
                  <a:lnTo>
                    <a:pt x="918387" y="1428445"/>
                  </a:lnTo>
                  <a:lnTo>
                    <a:pt x="915504" y="1453870"/>
                  </a:lnTo>
                  <a:lnTo>
                    <a:pt x="915504" y="1493266"/>
                  </a:lnTo>
                  <a:lnTo>
                    <a:pt x="991362" y="1493266"/>
                  </a:lnTo>
                  <a:lnTo>
                    <a:pt x="991362" y="1453870"/>
                  </a:lnTo>
                  <a:lnTo>
                    <a:pt x="992327" y="1445399"/>
                  </a:lnTo>
                  <a:lnTo>
                    <a:pt x="995108" y="1437449"/>
                  </a:lnTo>
                  <a:lnTo>
                    <a:pt x="999578" y="1430299"/>
                  </a:lnTo>
                  <a:lnTo>
                    <a:pt x="1005598" y="1424254"/>
                  </a:lnTo>
                  <a:lnTo>
                    <a:pt x="1043482" y="1393952"/>
                  </a:lnTo>
                  <a:lnTo>
                    <a:pt x="1061542" y="1375816"/>
                  </a:lnTo>
                  <a:lnTo>
                    <a:pt x="1074953" y="1354391"/>
                  </a:lnTo>
                  <a:lnTo>
                    <a:pt x="1083310" y="1330528"/>
                  </a:lnTo>
                  <a:lnTo>
                    <a:pt x="1086192" y="1305102"/>
                  </a:lnTo>
                  <a:close/>
                </a:path>
                <a:path w="1876425" h="1905000">
                  <a:moveTo>
                    <a:pt x="1275854" y="1398447"/>
                  </a:moveTo>
                  <a:lnTo>
                    <a:pt x="1272349" y="1350810"/>
                  </a:lnTo>
                  <a:lnTo>
                    <a:pt x="1262202" y="1305344"/>
                  </a:lnTo>
                  <a:lnTo>
                    <a:pt x="1245882" y="1262545"/>
                  </a:lnTo>
                  <a:lnTo>
                    <a:pt x="1223911" y="1222908"/>
                  </a:lnTo>
                  <a:lnTo>
                    <a:pt x="1199997" y="1191221"/>
                  </a:lnTo>
                  <a:lnTo>
                    <a:pt x="1199997" y="1398447"/>
                  </a:lnTo>
                  <a:lnTo>
                    <a:pt x="1194612" y="1449908"/>
                  </a:lnTo>
                  <a:lnTo>
                    <a:pt x="1179220" y="1497660"/>
                  </a:lnTo>
                  <a:lnTo>
                    <a:pt x="1154899" y="1540611"/>
                  </a:lnTo>
                  <a:lnTo>
                    <a:pt x="1122756" y="1577657"/>
                  </a:lnTo>
                  <a:lnTo>
                    <a:pt x="1114348" y="1587601"/>
                  </a:lnTo>
                  <a:lnTo>
                    <a:pt x="1108329" y="1599234"/>
                  </a:lnTo>
                  <a:lnTo>
                    <a:pt x="1105052" y="1612125"/>
                  </a:lnTo>
                  <a:lnTo>
                    <a:pt x="1104988" y="1626514"/>
                  </a:lnTo>
                  <a:lnTo>
                    <a:pt x="1120648" y="1767471"/>
                  </a:lnTo>
                  <a:lnTo>
                    <a:pt x="873480" y="1825625"/>
                  </a:lnTo>
                  <a:lnTo>
                    <a:pt x="868654" y="1772577"/>
                  </a:lnTo>
                  <a:lnTo>
                    <a:pt x="850366" y="1735721"/>
                  </a:lnTo>
                  <a:lnTo>
                    <a:pt x="811999" y="1720837"/>
                  </a:lnTo>
                  <a:lnTo>
                    <a:pt x="725868" y="1720837"/>
                  </a:lnTo>
                  <a:lnTo>
                    <a:pt x="725741" y="1625854"/>
                  </a:lnTo>
                  <a:lnTo>
                    <a:pt x="700201" y="1579029"/>
                  </a:lnTo>
                  <a:lnTo>
                    <a:pt x="646112" y="1562239"/>
                  </a:lnTo>
                  <a:lnTo>
                    <a:pt x="701484" y="1437678"/>
                  </a:lnTo>
                  <a:lnTo>
                    <a:pt x="705713" y="1431061"/>
                  </a:lnTo>
                  <a:lnTo>
                    <a:pt x="707974" y="1423073"/>
                  </a:lnTo>
                  <a:lnTo>
                    <a:pt x="707085" y="1409255"/>
                  </a:lnTo>
                  <a:lnTo>
                    <a:pt x="706958" y="1405483"/>
                  </a:lnTo>
                  <a:lnTo>
                    <a:pt x="711911" y="1348765"/>
                  </a:lnTo>
                  <a:lnTo>
                    <a:pt x="726287" y="1302486"/>
                  </a:lnTo>
                  <a:lnTo>
                    <a:pt x="749007" y="1260614"/>
                  </a:lnTo>
                  <a:lnTo>
                    <a:pt x="779119" y="1224127"/>
                  </a:lnTo>
                  <a:lnTo>
                    <a:pt x="815606" y="1194028"/>
                  </a:lnTo>
                  <a:lnTo>
                    <a:pt x="857478" y="1171295"/>
                  </a:lnTo>
                  <a:lnTo>
                    <a:pt x="903757" y="1156931"/>
                  </a:lnTo>
                  <a:lnTo>
                    <a:pt x="953452" y="1151915"/>
                  </a:lnTo>
                  <a:lnTo>
                    <a:pt x="1003134" y="1156931"/>
                  </a:lnTo>
                  <a:lnTo>
                    <a:pt x="1049413" y="1171295"/>
                  </a:lnTo>
                  <a:lnTo>
                    <a:pt x="1091298" y="1194028"/>
                  </a:lnTo>
                  <a:lnTo>
                    <a:pt x="1127785" y="1224127"/>
                  </a:lnTo>
                  <a:lnTo>
                    <a:pt x="1157884" y="1260614"/>
                  </a:lnTo>
                  <a:lnTo>
                    <a:pt x="1180617" y="1302486"/>
                  </a:lnTo>
                  <a:lnTo>
                    <a:pt x="1194981" y="1348765"/>
                  </a:lnTo>
                  <a:lnTo>
                    <a:pt x="1199997" y="1398447"/>
                  </a:lnTo>
                  <a:lnTo>
                    <a:pt x="1199997" y="1191221"/>
                  </a:lnTo>
                  <a:lnTo>
                    <a:pt x="1164971" y="1155141"/>
                  </a:lnTo>
                  <a:lnTo>
                    <a:pt x="1129004" y="1128001"/>
                  </a:lnTo>
                  <a:lnTo>
                    <a:pt x="1089367" y="1106030"/>
                  </a:lnTo>
                  <a:lnTo>
                    <a:pt x="1046568" y="1089710"/>
                  </a:lnTo>
                  <a:lnTo>
                    <a:pt x="1001090" y="1079563"/>
                  </a:lnTo>
                  <a:lnTo>
                    <a:pt x="953452" y="1076071"/>
                  </a:lnTo>
                  <a:lnTo>
                    <a:pt x="905802" y="1079563"/>
                  </a:lnTo>
                  <a:lnTo>
                    <a:pt x="860336" y="1089710"/>
                  </a:lnTo>
                  <a:lnTo>
                    <a:pt x="817537" y="1106030"/>
                  </a:lnTo>
                  <a:lnTo>
                    <a:pt x="777900" y="1128001"/>
                  </a:lnTo>
                  <a:lnTo>
                    <a:pt x="741934" y="1155141"/>
                  </a:lnTo>
                  <a:lnTo>
                    <a:pt x="710133" y="1186942"/>
                  </a:lnTo>
                  <a:lnTo>
                    <a:pt x="682993" y="1222908"/>
                  </a:lnTo>
                  <a:lnTo>
                    <a:pt x="661009" y="1262545"/>
                  </a:lnTo>
                  <a:lnTo>
                    <a:pt x="644702" y="1305344"/>
                  </a:lnTo>
                  <a:lnTo>
                    <a:pt x="634542" y="1350810"/>
                  </a:lnTo>
                  <a:lnTo>
                    <a:pt x="631050" y="1398447"/>
                  </a:lnTo>
                  <a:lnTo>
                    <a:pt x="631101" y="1409255"/>
                  </a:lnTo>
                  <a:lnTo>
                    <a:pt x="567626" y="1552067"/>
                  </a:lnTo>
                  <a:lnTo>
                    <a:pt x="568477" y="1600111"/>
                  </a:lnTo>
                  <a:lnTo>
                    <a:pt x="605815" y="1630362"/>
                  </a:lnTo>
                  <a:lnTo>
                    <a:pt x="650011" y="1641411"/>
                  </a:lnTo>
                  <a:lnTo>
                    <a:pt x="650011" y="1720837"/>
                  </a:lnTo>
                  <a:lnTo>
                    <a:pt x="655980" y="1750364"/>
                  </a:lnTo>
                  <a:lnTo>
                    <a:pt x="672236" y="1774469"/>
                  </a:lnTo>
                  <a:lnTo>
                    <a:pt x="696341" y="1790725"/>
                  </a:lnTo>
                  <a:lnTo>
                    <a:pt x="725271" y="1796567"/>
                  </a:lnTo>
                  <a:lnTo>
                    <a:pt x="794664" y="1796567"/>
                  </a:lnTo>
                  <a:lnTo>
                    <a:pt x="799909" y="1854238"/>
                  </a:lnTo>
                  <a:lnTo>
                    <a:pt x="807389" y="1877733"/>
                  </a:lnTo>
                  <a:lnTo>
                    <a:pt x="823302" y="1895233"/>
                  </a:lnTo>
                  <a:lnTo>
                    <a:pt x="844943" y="1904796"/>
                  </a:lnTo>
                  <a:lnTo>
                    <a:pt x="869607" y="1904466"/>
                  </a:lnTo>
                  <a:lnTo>
                    <a:pt x="1154391" y="1837461"/>
                  </a:lnTo>
                  <a:lnTo>
                    <a:pt x="1187843" y="1814880"/>
                  </a:lnTo>
                  <a:lnTo>
                    <a:pt x="1197902" y="1775790"/>
                  </a:lnTo>
                  <a:lnTo>
                    <a:pt x="1181315" y="1626514"/>
                  </a:lnTo>
                  <a:lnTo>
                    <a:pt x="1213561" y="1588960"/>
                  </a:lnTo>
                  <a:lnTo>
                    <a:pt x="1239799" y="1546694"/>
                  </a:lnTo>
                  <a:lnTo>
                    <a:pt x="1259382" y="1500416"/>
                  </a:lnTo>
                  <a:lnTo>
                    <a:pt x="1271625" y="1450771"/>
                  </a:lnTo>
                  <a:lnTo>
                    <a:pt x="1271689" y="1449908"/>
                  </a:lnTo>
                  <a:lnTo>
                    <a:pt x="1275854" y="1398447"/>
                  </a:lnTo>
                  <a:close/>
                </a:path>
                <a:path w="1876425" h="1905000">
                  <a:moveTo>
                    <a:pt x="1876132" y="491502"/>
                  </a:moveTo>
                  <a:lnTo>
                    <a:pt x="1874431" y="445490"/>
                  </a:lnTo>
                  <a:lnTo>
                    <a:pt x="1870481" y="399618"/>
                  </a:lnTo>
                  <a:lnTo>
                    <a:pt x="1864283" y="353987"/>
                  </a:lnTo>
                  <a:lnTo>
                    <a:pt x="1855863" y="308724"/>
                  </a:lnTo>
                  <a:lnTo>
                    <a:pt x="1845221" y="263918"/>
                  </a:lnTo>
                  <a:lnTo>
                    <a:pt x="1832394" y="219697"/>
                  </a:lnTo>
                  <a:lnTo>
                    <a:pt x="1817420" y="176161"/>
                  </a:lnTo>
                  <a:lnTo>
                    <a:pt x="1800313" y="133400"/>
                  </a:lnTo>
                  <a:lnTo>
                    <a:pt x="1781149" y="91541"/>
                  </a:lnTo>
                  <a:lnTo>
                    <a:pt x="1759940" y="50673"/>
                  </a:lnTo>
                  <a:lnTo>
                    <a:pt x="1736750" y="10883"/>
                  </a:lnTo>
                  <a:lnTo>
                    <a:pt x="1729930" y="0"/>
                  </a:lnTo>
                  <a:lnTo>
                    <a:pt x="267563" y="0"/>
                  </a:lnTo>
                  <a:lnTo>
                    <a:pt x="260159" y="0"/>
                  </a:lnTo>
                  <a:lnTo>
                    <a:pt x="146202" y="0"/>
                  </a:lnTo>
                  <a:lnTo>
                    <a:pt x="145478" y="1117"/>
                  </a:lnTo>
                  <a:lnTo>
                    <a:pt x="121805" y="40614"/>
                  </a:lnTo>
                  <a:lnTo>
                    <a:pt x="100101" y="81229"/>
                  </a:lnTo>
                  <a:lnTo>
                    <a:pt x="80416" y="122847"/>
                  </a:lnTo>
                  <a:lnTo>
                    <a:pt x="62801" y="165392"/>
                  </a:lnTo>
                  <a:lnTo>
                    <a:pt x="47282" y="208749"/>
                  </a:lnTo>
                  <a:lnTo>
                    <a:pt x="33921" y="252806"/>
                  </a:lnTo>
                  <a:lnTo>
                    <a:pt x="22733" y="297472"/>
                  </a:lnTo>
                  <a:lnTo>
                    <a:pt x="13741" y="342633"/>
                  </a:lnTo>
                  <a:lnTo>
                    <a:pt x="6985" y="388188"/>
                  </a:lnTo>
                  <a:lnTo>
                    <a:pt x="2476" y="434009"/>
                  </a:lnTo>
                  <a:lnTo>
                    <a:pt x="215" y="479996"/>
                  </a:lnTo>
                  <a:lnTo>
                    <a:pt x="0" y="491502"/>
                  </a:lnTo>
                  <a:lnTo>
                    <a:pt x="0" y="514540"/>
                  </a:lnTo>
                  <a:lnTo>
                    <a:pt x="1701" y="560552"/>
                  </a:lnTo>
                  <a:lnTo>
                    <a:pt x="5651" y="606425"/>
                  </a:lnTo>
                  <a:lnTo>
                    <a:pt x="11849" y="652056"/>
                  </a:lnTo>
                  <a:lnTo>
                    <a:pt x="20281" y="697318"/>
                  </a:lnTo>
                  <a:lnTo>
                    <a:pt x="30911" y="742124"/>
                  </a:lnTo>
                  <a:lnTo>
                    <a:pt x="43738" y="786345"/>
                  </a:lnTo>
                  <a:lnTo>
                    <a:pt x="58724" y="829881"/>
                  </a:lnTo>
                  <a:lnTo>
                    <a:pt x="75819" y="872642"/>
                  </a:lnTo>
                  <a:lnTo>
                    <a:pt x="94996" y="914501"/>
                  </a:lnTo>
                  <a:lnTo>
                    <a:pt x="116192" y="955370"/>
                  </a:lnTo>
                  <a:lnTo>
                    <a:pt x="139382" y="995159"/>
                  </a:lnTo>
                  <a:lnTo>
                    <a:pt x="142494" y="1000125"/>
                  </a:lnTo>
                  <a:lnTo>
                    <a:pt x="248221" y="1000125"/>
                  </a:lnTo>
                  <a:lnTo>
                    <a:pt x="255473" y="1000125"/>
                  </a:lnTo>
                  <a:lnTo>
                    <a:pt x="1638312" y="1000125"/>
                  </a:lnTo>
                  <a:lnTo>
                    <a:pt x="1645627" y="1000125"/>
                  </a:lnTo>
                  <a:lnTo>
                    <a:pt x="1733651" y="1000125"/>
                  </a:lnTo>
                  <a:lnTo>
                    <a:pt x="1736750" y="995159"/>
                  </a:lnTo>
                  <a:lnTo>
                    <a:pt x="1759940" y="955370"/>
                  </a:lnTo>
                  <a:lnTo>
                    <a:pt x="1781149" y="914501"/>
                  </a:lnTo>
                  <a:lnTo>
                    <a:pt x="1800313" y="872642"/>
                  </a:lnTo>
                  <a:lnTo>
                    <a:pt x="1817420" y="829881"/>
                  </a:lnTo>
                  <a:lnTo>
                    <a:pt x="1832394" y="786345"/>
                  </a:lnTo>
                  <a:lnTo>
                    <a:pt x="1845221" y="742124"/>
                  </a:lnTo>
                  <a:lnTo>
                    <a:pt x="1855863" y="697318"/>
                  </a:lnTo>
                  <a:lnTo>
                    <a:pt x="1864283" y="652056"/>
                  </a:lnTo>
                  <a:lnTo>
                    <a:pt x="1870481" y="606425"/>
                  </a:lnTo>
                  <a:lnTo>
                    <a:pt x="1874431" y="560552"/>
                  </a:lnTo>
                  <a:lnTo>
                    <a:pt x="1876132" y="514540"/>
                  </a:lnTo>
                  <a:lnTo>
                    <a:pt x="1876132" y="491502"/>
                  </a:lnTo>
                  <a:close/>
                </a:path>
              </a:pathLst>
            </a:custGeom>
            <a:solidFill>
              <a:srgbClr val="0F676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15894220" y="5896210"/>
            <a:ext cx="2393950" cy="3714115"/>
          </a:xfrm>
          <a:custGeom>
            <a:avLst/>
            <a:gdLst/>
            <a:ahLst/>
            <a:cxnLst/>
            <a:rect l="l" t="t" r="r" b="b"/>
            <a:pathLst>
              <a:path w="2393950" h="3714115">
                <a:moveTo>
                  <a:pt x="2393779" y="3713693"/>
                </a:moveTo>
                <a:lnTo>
                  <a:pt x="0" y="3713693"/>
                </a:lnTo>
                <a:lnTo>
                  <a:pt x="0" y="1685483"/>
                </a:lnTo>
                <a:lnTo>
                  <a:pt x="7510" y="1615859"/>
                </a:lnTo>
                <a:lnTo>
                  <a:pt x="14192" y="1568864"/>
                </a:lnTo>
                <a:lnTo>
                  <a:pt x="22040" y="1522257"/>
                </a:lnTo>
                <a:lnTo>
                  <a:pt x="31038" y="1476052"/>
                </a:lnTo>
                <a:lnTo>
                  <a:pt x="41171" y="1430265"/>
                </a:lnTo>
                <a:lnTo>
                  <a:pt x="52423" y="1384911"/>
                </a:lnTo>
                <a:lnTo>
                  <a:pt x="64778" y="1340005"/>
                </a:lnTo>
                <a:lnTo>
                  <a:pt x="78223" y="1295562"/>
                </a:lnTo>
                <a:lnTo>
                  <a:pt x="92741" y="1251598"/>
                </a:lnTo>
                <a:lnTo>
                  <a:pt x="108316" y="1208127"/>
                </a:lnTo>
                <a:lnTo>
                  <a:pt x="124935" y="1165166"/>
                </a:lnTo>
                <a:lnTo>
                  <a:pt x="142581" y="1122728"/>
                </a:lnTo>
                <a:lnTo>
                  <a:pt x="161238" y="1080830"/>
                </a:lnTo>
                <a:lnTo>
                  <a:pt x="180893" y="1039487"/>
                </a:lnTo>
                <a:lnTo>
                  <a:pt x="201528" y="998714"/>
                </a:lnTo>
                <a:lnTo>
                  <a:pt x="223130" y="958525"/>
                </a:lnTo>
                <a:lnTo>
                  <a:pt x="245682" y="918938"/>
                </a:lnTo>
                <a:lnTo>
                  <a:pt x="269170" y="879965"/>
                </a:lnTo>
                <a:lnTo>
                  <a:pt x="293578" y="841624"/>
                </a:lnTo>
                <a:lnTo>
                  <a:pt x="318890" y="803928"/>
                </a:lnTo>
                <a:lnTo>
                  <a:pt x="345091" y="766894"/>
                </a:lnTo>
                <a:lnTo>
                  <a:pt x="372167" y="730536"/>
                </a:lnTo>
                <a:lnTo>
                  <a:pt x="400101" y="694870"/>
                </a:lnTo>
                <a:lnTo>
                  <a:pt x="428879" y="659911"/>
                </a:lnTo>
                <a:lnTo>
                  <a:pt x="458484" y="625674"/>
                </a:lnTo>
                <a:lnTo>
                  <a:pt x="488902" y="592174"/>
                </a:lnTo>
                <a:lnTo>
                  <a:pt x="520118" y="559427"/>
                </a:lnTo>
                <a:lnTo>
                  <a:pt x="552116" y="527448"/>
                </a:lnTo>
                <a:lnTo>
                  <a:pt x="584880" y="496251"/>
                </a:lnTo>
                <a:lnTo>
                  <a:pt x="618395" y="465853"/>
                </a:lnTo>
                <a:lnTo>
                  <a:pt x="652647" y="436269"/>
                </a:lnTo>
                <a:lnTo>
                  <a:pt x="687619" y="407513"/>
                </a:lnTo>
                <a:lnTo>
                  <a:pt x="723296" y="379601"/>
                </a:lnTo>
                <a:lnTo>
                  <a:pt x="759664" y="352549"/>
                </a:lnTo>
                <a:lnTo>
                  <a:pt x="796706" y="326371"/>
                </a:lnTo>
                <a:lnTo>
                  <a:pt x="834408" y="301082"/>
                </a:lnTo>
                <a:lnTo>
                  <a:pt x="872753" y="276698"/>
                </a:lnTo>
                <a:lnTo>
                  <a:pt x="911727" y="253235"/>
                </a:lnTo>
                <a:lnTo>
                  <a:pt x="951315" y="230706"/>
                </a:lnTo>
                <a:lnTo>
                  <a:pt x="991500" y="209128"/>
                </a:lnTo>
                <a:lnTo>
                  <a:pt x="1032269" y="188516"/>
                </a:lnTo>
                <a:lnTo>
                  <a:pt x="1073604" y="168885"/>
                </a:lnTo>
                <a:lnTo>
                  <a:pt x="1115492" y="150250"/>
                </a:lnTo>
                <a:lnTo>
                  <a:pt x="1157916" y="132627"/>
                </a:lnTo>
                <a:lnTo>
                  <a:pt x="1200861" y="116030"/>
                </a:lnTo>
                <a:lnTo>
                  <a:pt x="1244313" y="100475"/>
                </a:lnTo>
                <a:lnTo>
                  <a:pt x="1288255" y="85977"/>
                </a:lnTo>
                <a:lnTo>
                  <a:pt x="1332673" y="72552"/>
                </a:lnTo>
                <a:lnTo>
                  <a:pt x="1377550" y="60214"/>
                </a:lnTo>
                <a:lnTo>
                  <a:pt x="1422873" y="48979"/>
                </a:lnTo>
                <a:lnTo>
                  <a:pt x="1468624" y="38861"/>
                </a:lnTo>
                <a:lnTo>
                  <a:pt x="1514790" y="29878"/>
                </a:lnTo>
                <a:lnTo>
                  <a:pt x="1561354" y="22042"/>
                </a:lnTo>
                <a:lnTo>
                  <a:pt x="1608302" y="15370"/>
                </a:lnTo>
                <a:lnTo>
                  <a:pt x="1655618" y="9877"/>
                </a:lnTo>
                <a:lnTo>
                  <a:pt x="1703286" y="5579"/>
                </a:lnTo>
                <a:lnTo>
                  <a:pt x="1752487" y="2412"/>
                </a:lnTo>
                <a:lnTo>
                  <a:pt x="1753284" y="2412"/>
                </a:lnTo>
                <a:lnTo>
                  <a:pt x="1800121" y="605"/>
                </a:lnTo>
                <a:lnTo>
                  <a:pt x="1848254" y="0"/>
                </a:lnTo>
                <a:lnTo>
                  <a:pt x="1896198" y="605"/>
                </a:lnTo>
                <a:lnTo>
                  <a:pt x="1943841" y="2412"/>
                </a:lnTo>
                <a:lnTo>
                  <a:pt x="1991168" y="5407"/>
                </a:lnTo>
                <a:lnTo>
                  <a:pt x="2038165" y="9574"/>
                </a:lnTo>
                <a:lnTo>
                  <a:pt x="2084818" y="14898"/>
                </a:lnTo>
                <a:lnTo>
                  <a:pt x="2131111" y="21367"/>
                </a:lnTo>
                <a:lnTo>
                  <a:pt x="2177030" y="28964"/>
                </a:lnTo>
                <a:lnTo>
                  <a:pt x="2222561" y="37676"/>
                </a:lnTo>
                <a:lnTo>
                  <a:pt x="2267689" y="47488"/>
                </a:lnTo>
                <a:lnTo>
                  <a:pt x="2312399" y="58385"/>
                </a:lnTo>
                <a:lnTo>
                  <a:pt x="2356678" y="70353"/>
                </a:lnTo>
                <a:lnTo>
                  <a:pt x="2393779" y="81378"/>
                </a:lnTo>
                <a:lnTo>
                  <a:pt x="2393779" y="3713693"/>
                </a:lnTo>
                <a:close/>
              </a:path>
            </a:pathLst>
          </a:custGeom>
          <a:solidFill>
            <a:srgbClr val="AEE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742473" y="2731845"/>
            <a:ext cx="546100" cy="2628900"/>
          </a:xfrm>
          <a:custGeom>
            <a:avLst/>
            <a:gdLst/>
            <a:ahLst/>
            <a:cxnLst/>
            <a:rect l="l" t="t" r="r" b="b"/>
            <a:pathLst>
              <a:path w="546100" h="2628900">
                <a:moveTo>
                  <a:pt x="545525" y="2628563"/>
                </a:moveTo>
                <a:lnTo>
                  <a:pt x="496789" y="2578279"/>
                </a:lnTo>
                <a:lnTo>
                  <a:pt x="466371" y="2544764"/>
                </a:lnTo>
                <a:lnTo>
                  <a:pt x="436765" y="2510513"/>
                </a:lnTo>
                <a:lnTo>
                  <a:pt x="407988" y="2475540"/>
                </a:lnTo>
                <a:lnTo>
                  <a:pt x="380054" y="2439861"/>
                </a:lnTo>
                <a:lnTo>
                  <a:pt x="352978" y="2403492"/>
                </a:lnTo>
                <a:lnTo>
                  <a:pt x="326776" y="2366447"/>
                </a:lnTo>
                <a:lnTo>
                  <a:pt x="301464" y="2328742"/>
                </a:lnTo>
                <a:lnTo>
                  <a:pt x="277057" y="2290391"/>
                </a:lnTo>
                <a:lnTo>
                  <a:pt x="253569" y="2251411"/>
                </a:lnTo>
                <a:lnTo>
                  <a:pt x="231017" y="2211815"/>
                </a:lnTo>
                <a:lnTo>
                  <a:pt x="209415" y="2171620"/>
                </a:lnTo>
                <a:lnTo>
                  <a:pt x="188779" y="2130841"/>
                </a:lnTo>
                <a:lnTo>
                  <a:pt x="169125" y="2089492"/>
                </a:lnTo>
                <a:lnTo>
                  <a:pt x="150467" y="2047589"/>
                </a:lnTo>
                <a:lnTo>
                  <a:pt x="132821" y="2005148"/>
                </a:lnTo>
                <a:lnTo>
                  <a:pt x="116203" y="1962182"/>
                </a:lnTo>
                <a:lnTo>
                  <a:pt x="100627" y="1918709"/>
                </a:lnTo>
                <a:lnTo>
                  <a:pt x="86109" y="1874741"/>
                </a:lnTo>
                <a:lnTo>
                  <a:pt x="72665" y="1830296"/>
                </a:lnTo>
                <a:lnTo>
                  <a:pt x="60309" y="1785388"/>
                </a:lnTo>
                <a:lnTo>
                  <a:pt x="49057" y="1740032"/>
                </a:lnTo>
                <a:lnTo>
                  <a:pt x="38925" y="1694244"/>
                </a:lnTo>
                <a:lnTo>
                  <a:pt x="29927" y="1648038"/>
                </a:lnTo>
                <a:lnTo>
                  <a:pt x="22079" y="1601430"/>
                </a:lnTo>
                <a:lnTo>
                  <a:pt x="15396" y="1554435"/>
                </a:lnTo>
                <a:lnTo>
                  <a:pt x="9894" y="1507069"/>
                </a:lnTo>
                <a:lnTo>
                  <a:pt x="5588" y="1459345"/>
                </a:lnTo>
                <a:lnTo>
                  <a:pt x="2494" y="1411281"/>
                </a:lnTo>
                <a:lnTo>
                  <a:pt x="626" y="1362890"/>
                </a:lnTo>
                <a:lnTo>
                  <a:pt x="0" y="1314188"/>
                </a:lnTo>
                <a:lnTo>
                  <a:pt x="626" y="1265486"/>
                </a:lnTo>
                <a:lnTo>
                  <a:pt x="2494" y="1217095"/>
                </a:lnTo>
                <a:lnTo>
                  <a:pt x="5588" y="1169031"/>
                </a:lnTo>
                <a:lnTo>
                  <a:pt x="9894" y="1121308"/>
                </a:lnTo>
                <a:lnTo>
                  <a:pt x="15396" y="1073942"/>
                </a:lnTo>
                <a:lnTo>
                  <a:pt x="22079" y="1026947"/>
                </a:lnTo>
                <a:lnTo>
                  <a:pt x="29927" y="980340"/>
                </a:lnTo>
                <a:lnTo>
                  <a:pt x="38925" y="934135"/>
                </a:lnTo>
                <a:lnTo>
                  <a:pt x="49057" y="888348"/>
                </a:lnTo>
                <a:lnTo>
                  <a:pt x="60309" y="842994"/>
                </a:lnTo>
                <a:lnTo>
                  <a:pt x="72665" y="798088"/>
                </a:lnTo>
                <a:lnTo>
                  <a:pt x="86109" y="753645"/>
                </a:lnTo>
                <a:lnTo>
                  <a:pt x="100627" y="709681"/>
                </a:lnTo>
                <a:lnTo>
                  <a:pt x="116203" y="666210"/>
                </a:lnTo>
                <a:lnTo>
                  <a:pt x="132821" y="623249"/>
                </a:lnTo>
                <a:lnTo>
                  <a:pt x="150467" y="580811"/>
                </a:lnTo>
                <a:lnTo>
                  <a:pt x="169125" y="538913"/>
                </a:lnTo>
                <a:lnTo>
                  <a:pt x="188779" y="497570"/>
                </a:lnTo>
                <a:lnTo>
                  <a:pt x="209415" y="456797"/>
                </a:lnTo>
                <a:lnTo>
                  <a:pt x="231017" y="416608"/>
                </a:lnTo>
                <a:lnTo>
                  <a:pt x="253569" y="377021"/>
                </a:lnTo>
                <a:lnTo>
                  <a:pt x="277057" y="338048"/>
                </a:lnTo>
                <a:lnTo>
                  <a:pt x="301464" y="299707"/>
                </a:lnTo>
                <a:lnTo>
                  <a:pt x="326776" y="262011"/>
                </a:lnTo>
                <a:lnTo>
                  <a:pt x="352978" y="224977"/>
                </a:lnTo>
                <a:lnTo>
                  <a:pt x="380054" y="188619"/>
                </a:lnTo>
                <a:lnTo>
                  <a:pt x="407988" y="152953"/>
                </a:lnTo>
                <a:lnTo>
                  <a:pt x="436765" y="117994"/>
                </a:lnTo>
                <a:lnTo>
                  <a:pt x="466371" y="83757"/>
                </a:lnTo>
                <a:lnTo>
                  <a:pt x="496789" y="50257"/>
                </a:lnTo>
                <a:lnTo>
                  <a:pt x="528005" y="17510"/>
                </a:lnTo>
                <a:lnTo>
                  <a:pt x="545525" y="0"/>
                </a:lnTo>
                <a:lnTo>
                  <a:pt x="545525" y="2628563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/>
          <p:cNvGrpSpPr/>
          <p:nvPr/>
        </p:nvGrpSpPr>
        <p:grpSpPr>
          <a:xfrm>
            <a:off x="12088896" y="3568880"/>
            <a:ext cx="5267960" cy="6197600"/>
            <a:chOff x="12017985" y="3576078"/>
            <a:chExt cx="5267960" cy="6197600"/>
          </a:xfrm>
        </p:grpSpPr>
        <p:sp>
          <p:nvSpPr>
            <p:cNvPr id="10" name="object 10"/>
            <p:cNvSpPr/>
            <p:nvPr/>
          </p:nvSpPr>
          <p:spPr>
            <a:xfrm>
              <a:off x="16345920" y="3576078"/>
              <a:ext cx="940435" cy="940435"/>
            </a:xfrm>
            <a:custGeom>
              <a:avLst/>
              <a:gdLst/>
              <a:ahLst/>
              <a:cxnLst/>
              <a:rect l="l" t="t" r="r" b="b"/>
              <a:pathLst>
                <a:path w="940434" h="940435">
                  <a:moveTo>
                    <a:pt x="469965" y="939913"/>
                  </a:moveTo>
                  <a:lnTo>
                    <a:pt x="423900" y="937650"/>
                  </a:lnTo>
                  <a:lnTo>
                    <a:pt x="378279" y="930882"/>
                  </a:lnTo>
                  <a:lnTo>
                    <a:pt x="333541" y="919676"/>
                  </a:lnTo>
                  <a:lnTo>
                    <a:pt x="290116" y="904139"/>
                  </a:lnTo>
                  <a:lnTo>
                    <a:pt x="248424" y="884421"/>
                  </a:lnTo>
                  <a:lnTo>
                    <a:pt x="208866" y="860710"/>
                  </a:lnTo>
                  <a:lnTo>
                    <a:pt x="171822" y="833237"/>
                  </a:lnTo>
                  <a:lnTo>
                    <a:pt x="137649" y="802265"/>
                  </a:lnTo>
                  <a:lnTo>
                    <a:pt x="106677" y="768093"/>
                  </a:lnTo>
                  <a:lnTo>
                    <a:pt x="79203" y="731050"/>
                  </a:lnTo>
                  <a:lnTo>
                    <a:pt x="55492" y="691492"/>
                  </a:lnTo>
                  <a:lnTo>
                    <a:pt x="35773" y="649800"/>
                  </a:lnTo>
                  <a:lnTo>
                    <a:pt x="20236" y="606377"/>
                  </a:lnTo>
                  <a:lnTo>
                    <a:pt x="9029" y="561640"/>
                  </a:lnTo>
                  <a:lnTo>
                    <a:pt x="2262" y="516020"/>
                  </a:lnTo>
                  <a:lnTo>
                    <a:pt x="0" y="469956"/>
                  </a:lnTo>
                  <a:lnTo>
                    <a:pt x="565" y="446896"/>
                  </a:lnTo>
                  <a:lnTo>
                    <a:pt x="5086" y="400999"/>
                  </a:lnTo>
                  <a:lnTo>
                    <a:pt x="14083" y="355766"/>
                  </a:lnTo>
                  <a:lnTo>
                    <a:pt x="27471" y="311632"/>
                  </a:lnTo>
                  <a:lnTo>
                    <a:pt x="45121" y="269023"/>
                  </a:lnTo>
                  <a:lnTo>
                    <a:pt x="66862" y="228350"/>
                  </a:lnTo>
                  <a:lnTo>
                    <a:pt x="92485" y="190003"/>
                  </a:lnTo>
                  <a:lnTo>
                    <a:pt x="121743" y="154352"/>
                  </a:lnTo>
                  <a:lnTo>
                    <a:pt x="154355" y="121741"/>
                  </a:lnTo>
                  <a:lnTo>
                    <a:pt x="190006" y="92483"/>
                  </a:lnTo>
                  <a:lnTo>
                    <a:pt x="228354" y="66861"/>
                  </a:lnTo>
                  <a:lnTo>
                    <a:pt x="269028" y="45120"/>
                  </a:lnTo>
                  <a:lnTo>
                    <a:pt x="311638" y="27471"/>
                  </a:lnTo>
                  <a:lnTo>
                    <a:pt x="355772" y="14083"/>
                  </a:lnTo>
                  <a:lnTo>
                    <a:pt x="401006" y="5086"/>
                  </a:lnTo>
                  <a:lnTo>
                    <a:pt x="446905" y="565"/>
                  </a:lnTo>
                  <a:lnTo>
                    <a:pt x="469965" y="0"/>
                  </a:lnTo>
                  <a:lnTo>
                    <a:pt x="493025" y="565"/>
                  </a:lnTo>
                  <a:lnTo>
                    <a:pt x="538923" y="5086"/>
                  </a:lnTo>
                  <a:lnTo>
                    <a:pt x="584157" y="14083"/>
                  </a:lnTo>
                  <a:lnTo>
                    <a:pt x="628291" y="27471"/>
                  </a:lnTo>
                  <a:lnTo>
                    <a:pt x="670901" y="45120"/>
                  </a:lnTo>
                  <a:lnTo>
                    <a:pt x="711575" y="66861"/>
                  </a:lnTo>
                  <a:lnTo>
                    <a:pt x="749923" y="92483"/>
                  </a:lnTo>
                  <a:lnTo>
                    <a:pt x="785575" y="121741"/>
                  </a:lnTo>
                  <a:lnTo>
                    <a:pt x="818187" y="154352"/>
                  </a:lnTo>
                  <a:lnTo>
                    <a:pt x="847445" y="190003"/>
                  </a:lnTo>
                  <a:lnTo>
                    <a:pt x="873068" y="228350"/>
                  </a:lnTo>
                  <a:lnTo>
                    <a:pt x="894809" y="269023"/>
                  </a:lnTo>
                  <a:lnTo>
                    <a:pt x="912458" y="311632"/>
                  </a:lnTo>
                  <a:lnTo>
                    <a:pt x="925846" y="355766"/>
                  </a:lnTo>
                  <a:lnTo>
                    <a:pt x="934844" y="400999"/>
                  </a:lnTo>
                  <a:lnTo>
                    <a:pt x="939365" y="446896"/>
                  </a:lnTo>
                  <a:lnTo>
                    <a:pt x="939930" y="469956"/>
                  </a:lnTo>
                  <a:lnTo>
                    <a:pt x="939365" y="493016"/>
                  </a:lnTo>
                  <a:lnTo>
                    <a:pt x="934844" y="538913"/>
                  </a:lnTo>
                  <a:lnTo>
                    <a:pt x="925847" y="584146"/>
                  </a:lnTo>
                  <a:lnTo>
                    <a:pt x="912458" y="628280"/>
                  </a:lnTo>
                  <a:lnTo>
                    <a:pt x="894809" y="670888"/>
                  </a:lnTo>
                  <a:lnTo>
                    <a:pt x="873068" y="711562"/>
                  </a:lnTo>
                  <a:lnTo>
                    <a:pt x="847445" y="749909"/>
                  </a:lnTo>
                  <a:lnTo>
                    <a:pt x="818187" y="785560"/>
                  </a:lnTo>
                  <a:lnTo>
                    <a:pt x="785575" y="818171"/>
                  </a:lnTo>
                  <a:lnTo>
                    <a:pt x="749923" y="847429"/>
                  </a:lnTo>
                  <a:lnTo>
                    <a:pt x="711576" y="873051"/>
                  </a:lnTo>
                  <a:lnTo>
                    <a:pt x="670901" y="894792"/>
                  </a:lnTo>
                  <a:lnTo>
                    <a:pt x="628292" y="912441"/>
                  </a:lnTo>
                  <a:lnTo>
                    <a:pt x="584157" y="925829"/>
                  </a:lnTo>
                  <a:lnTo>
                    <a:pt x="538923" y="934826"/>
                  </a:lnTo>
                  <a:lnTo>
                    <a:pt x="493025" y="939347"/>
                  </a:lnTo>
                  <a:lnTo>
                    <a:pt x="469965" y="939913"/>
                  </a:lnTo>
                  <a:close/>
                </a:path>
              </a:pathLst>
            </a:custGeom>
            <a:solidFill>
              <a:srgbClr val="AEE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2022748" y="4395484"/>
              <a:ext cx="4839970" cy="5373370"/>
            </a:xfrm>
            <a:custGeom>
              <a:avLst/>
              <a:gdLst/>
              <a:ahLst/>
              <a:cxnLst/>
              <a:rect l="l" t="t" r="r" b="b"/>
              <a:pathLst>
                <a:path w="4839969" h="5373370">
                  <a:moveTo>
                    <a:pt x="4760813" y="5372849"/>
                  </a:moveTo>
                  <a:lnTo>
                    <a:pt x="78533" y="5372849"/>
                  </a:lnTo>
                  <a:lnTo>
                    <a:pt x="47968" y="5366685"/>
                  </a:lnTo>
                  <a:lnTo>
                    <a:pt x="23004" y="5349876"/>
                  </a:lnTo>
                  <a:lnTo>
                    <a:pt x="6172" y="5324947"/>
                  </a:lnTo>
                  <a:lnTo>
                    <a:pt x="0" y="5294423"/>
                  </a:lnTo>
                  <a:lnTo>
                    <a:pt x="0" y="78426"/>
                  </a:lnTo>
                  <a:lnTo>
                    <a:pt x="13188" y="34900"/>
                  </a:lnTo>
                  <a:lnTo>
                    <a:pt x="48428" y="5936"/>
                  </a:lnTo>
                  <a:lnTo>
                    <a:pt x="78533" y="0"/>
                  </a:lnTo>
                  <a:lnTo>
                    <a:pt x="4760813" y="0"/>
                  </a:lnTo>
                  <a:lnTo>
                    <a:pt x="4804398" y="13170"/>
                  </a:lnTo>
                  <a:lnTo>
                    <a:pt x="4833401" y="48361"/>
                  </a:lnTo>
                  <a:lnTo>
                    <a:pt x="4839346" y="78426"/>
                  </a:lnTo>
                  <a:lnTo>
                    <a:pt x="4839346" y="5294423"/>
                  </a:lnTo>
                  <a:lnTo>
                    <a:pt x="4826158" y="5337949"/>
                  </a:lnTo>
                  <a:lnTo>
                    <a:pt x="4790918" y="5366913"/>
                  </a:lnTo>
                  <a:lnTo>
                    <a:pt x="4760813" y="53728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2022748" y="4395484"/>
              <a:ext cx="4839970" cy="5373370"/>
            </a:xfrm>
            <a:custGeom>
              <a:avLst/>
              <a:gdLst/>
              <a:ahLst/>
              <a:cxnLst/>
              <a:rect l="l" t="t" r="r" b="b"/>
              <a:pathLst>
                <a:path w="4839969" h="5373370">
                  <a:moveTo>
                    <a:pt x="4760813" y="5372849"/>
                  </a:moveTo>
                  <a:lnTo>
                    <a:pt x="78533" y="5372849"/>
                  </a:lnTo>
                  <a:lnTo>
                    <a:pt x="47968" y="5366685"/>
                  </a:lnTo>
                  <a:lnTo>
                    <a:pt x="23004" y="5349876"/>
                  </a:lnTo>
                  <a:lnTo>
                    <a:pt x="6172" y="5324947"/>
                  </a:lnTo>
                  <a:lnTo>
                    <a:pt x="0" y="5294423"/>
                  </a:lnTo>
                  <a:lnTo>
                    <a:pt x="0" y="78426"/>
                  </a:lnTo>
                  <a:lnTo>
                    <a:pt x="13188" y="34900"/>
                  </a:lnTo>
                  <a:lnTo>
                    <a:pt x="48428" y="5936"/>
                  </a:lnTo>
                  <a:lnTo>
                    <a:pt x="78533" y="0"/>
                  </a:lnTo>
                  <a:lnTo>
                    <a:pt x="4760813" y="0"/>
                  </a:lnTo>
                  <a:lnTo>
                    <a:pt x="4804398" y="13170"/>
                  </a:lnTo>
                  <a:lnTo>
                    <a:pt x="4833401" y="48361"/>
                  </a:lnTo>
                  <a:lnTo>
                    <a:pt x="4839346" y="78426"/>
                  </a:lnTo>
                  <a:lnTo>
                    <a:pt x="4839346" y="5294423"/>
                  </a:lnTo>
                  <a:lnTo>
                    <a:pt x="4826158" y="5337949"/>
                  </a:lnTo>
                  <a:lnTo>
                    <a:pt x="4790918" y="5366913"/>
                  </a:lnTo>
                  <a:lnTo>
                    <a:pt x="4760813" y="5372849"/>
                  </a:lnTo>
                  <a:close/>
                </a:path>
              </a:pathLst>
            </a:custGeom>
            <a:ln w="9524">
              <a:solidFill>
                <a:srgbClr val="0F676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3319216" y="4438241"/>
              <a:ext cx="2143124" cy="100012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3456488" y="4438243"/>
              <a:ext cx="1876425" cy="1822450"/>
            </a:xfrm>
            <a:custGeom>
              <a:avLst/>
              <a:gdLst/>
              <a:ahLst/>
              <a:cxnLst/>
              <a:rect l="l" t="t" r="r" b="b"/>
              <a:pathLst>
                <a:path w="1876425" h="1822450">
                  <a:moveTo>
                    <a:pt x="1041857" y="1630794"/>
                  </a:moveTo>
                  <a:lnTo>
                    <a:pt x="828255" y="1630794"/>
                  </a:lnTo>
                  <a:lnTo>
                    <a:pt x="828255" y="1715947"/>
                  </a:lnTo>
                  <a:lnTo>
                    <a:pt x="1041857" y="1715947"/>
                  </a:lnTo>
                  <a:lnTo>
                    <a:pt x="1041857" y="1630794"/>
                  </a:lnTo>
                  <a:close/>
                </a:path>
                <a:path w="1876425" h="1822450">
                  <a:moveTo>
                    <a:pt x="1400619" y="1759089"/>
                  </a:moveTo>
                  <a:lnTo>
                    <a:pt x="1394040" y="1737245"/>
                  </a:lnTo>
                  <a:lnTo>
                    <a:pt x="1355598" y="1609496"/>
                  </a:lnTo>
                  <a:lnTo>
                    <a:pt x="1340904" y="1560677"/>
                  </a:lnTo>
                  <a:lnTo>
                    <a:pt x="1340904" y="1524330"/>
                  </a:lnTo>
                  <a:lnTo>
                    <a:pt x="1340904" y="1183678"/>
                  </a:lnTo>
                  <a:lnTo>
                    <a:pt x="1340904" y="1141095"/>
                  </a:lnTo>
                  <a:lnTo>
                    <a:pt x="1337538" y="1124521"/>
                  </a:lnTo>
                  <a:lnTo>
                    <a:pt x="1328381" y="1110983"/>
                  </a:lnTo>
                  <a:lnTo>
                    <a:pt x="1314805" y="1101852"/>
                  </a:lnTo>
                  <a:lnTo>
                    <a:pt x="1304848" y="1099858"/>
                  </a:lnTo>
                  <a:lnTo>
                    <a:pt x="1304848" y="1737245"/>
                  </a:lnTo>
                  <a:lnTo>
                    <a:pt x="565277" y="1737245"/>
                  </a:lnTo>
                  <a:lnTo>
                    <a:pt x="603732" y="1609496"/>
                  </a:lnTo>
                  <a:lnTo>
                    <a:pt x="1266393" y="1609496"/>
                  </a:lnTo>
                  <a:lnTo>
                    <a:pt x="1304848" y="1737245"/>
                  </a:lnTo>
                  <a:lnTo>
                    <a:pt x="1304848" y="1099858"/>
                  </a:lnTo>
                  <a:lnTo>
                    <a:pt x="1298181" y="1098511"/>
                  </a:lnTo>
                  <a:lnTo>
                    <a:pt x="1255458" y="1098511"/>
                  </a:lnTo>
                  <a:lnTo>
                    <a:pt x="1255458" y="1183678"/>
                  </a:lnTo>
                  <a:lnTo>
                    <a:pt x="1255458" y="1524330"/>
                  </a:lnTo>
                  <a:lnTo>
                    <a:pt x="614667" y="1524330"/>
                  </a:lnTo>
                  <a:lnTo>
                    <a:pt x="614667" y="1183678"/>
                  </a:lnTo>
                  <a:lnTo>
                    <a:pt x="1255458" y="1183678"/>
                  </a:lnTo>
                  <a:lnTo>
                    <a:pt x="1255458" y="1098511"/>
                  </a:lnTo>
                  <a:lnTo>
                    <a:pt x="571944" y="1098511"/>
                  </a:lnTo>
                  <a:lnTo>
                    <a:pt x="555307" y="1101852"/>
                  </a:lnTo>
                  <a:lnTo>
                    <a:pt x="541731" y="1110983"/>
                  </a:lnTo>
                  <a:lnTo>
                    <a:pt x="532574" y="1124521"/>
                  </a:lnTo>
                  <a:lnTo>
                    <a:pt x="529221" y="1141095"/>
                  </a:lnTo>
                  <a:lnTo>
                    <a:pt x="529221" y="1560677"/>
                  </a:lnTo>
                  <a:lnTo>
                    <a:pt x="467169" y="1766849"/>
                  </a:lnTo>
                  <a:lnTo>
                    <a:pt x="467169" y="1791817"/>
                  </a:lnTo>
                  <a:lnTo>
                    <a:pt x="468604" y="1796618"/>
                  </a:lnTo>
                  <a:lnTo>
                    <a:pt x="497941" y="1821243"/>
                  </a:lnTo>
                  <a:lnTo>
                    <a:pt x="507860" y="1822411"/>
                  </a:lnTo>
                  <a:lnTo>
                    <a:pt x="1362265" y="1822411"/>
                  </a:lnTo>
                  <a:lnTo>
                    <a:pt x="1396530" y="1805241"/>
                  </a:lnTo>
                  <a:lnTo>
                    <a:pt x="1400619" y="1798180"/>
                  </a:lnTo>
                  <a:lnTo>
                    <a:pt x="1400619" y="1759089"/>
                  </a:lnTo>
                  <a:close/>
                </a:path>
                <a:path w="1876425" h="1822450">
                  <a:moveTo>
                    <a:pt x="1876120" y="491502"/>
                  </a:moveTo>
                  <a:lnTo>
                    <a:pt x="1874431" y="445490"/>
                  </a:lnTo>
                  <a:lnTo>
                    <a:pt x="1870481" y="399618"/>
                  </a:lnTo>
                  <a:lnTo>
                    <a:pt x="1864283" y="353987"/>
                  </a:lnTo>
                  <a:lnTo>
                    <a:pt x="1855851" y="308724"/>
                  </a:lnTo>
                  <a:lnTo>
                    <a:pt x="1845208" y="263918"/>
                  </a:lnTo>
                  <a:lnTo>
                    <a:pt x="1832394" y="219697"/>
                  </a:lnTo>
                  <a:lnTo>
                    <a:pt x="1817408" y="176161"/>
                  </a:lnTo>
                  <a:lnTo>
                    <a:pt x="1800313" y="133400"/>
                  </a:lnTo>
                  <a:lnTo>
                    <a:pt x="1781136" y="91541"/>
                  </a:lnTo>
                  <a:lnTo>
                    <a:pt x="1759927" y="50673"/>
                  </a:lnTo>
                  <a:lnTo>
                    <a:pt x="1736750" y="10883"/>
                  </a:lnTo>
                  <a:lnTo>
                    <a:pt x="1729930" y="0"/>
                  </a:lnTo>
                  <a:lnTo>
                    <a:pt x="267550" y="0"/>
                  </a:lnTo>
                  <a:lnTo>
                    <a:pt x="260159" y="0"/>
                  </a:lnTo>
                  <a:lnTo>
                    <a:pt x="146189" y="0"/>
                  </a:lnTo>
                  <a:lnTo>
                    <a:pt x="145478" y="1117"/>
                  </a:lnTo>
                  <a:lnTo>
                    <a:pt x="121805" y="40614"/>
                  </a:lnTo>
                  <a:lnTo>
                    <a:pt x="100101" y="81229"/>
                  </a:lnTo>
                  <a:lnTo>
                    <a:pt x="80403" y="122847"/>
                  </a:lnTo>
                  <a:lnTo>
                    <a:pt x="62788" y="165392"/>
                  </a:lnTo>
                  <a:lnTo>
                    <a:pt x="47282" y="208749"/>
                  </a:lnTo>
                  <a:lnTo>
                    <a:pt x="33909" y="252806"/>
                  </a:lnTo>
                  <a:lnTo>
                    <a:pt x="22720" y="297472"/>
                  </a:lnTo>
                  <a:lnTo>
                    <a:pt x="13741" y="342633"/>
                  </a:lnTo>
                  <a:lnTo>
                    <a:pt x="6985" y="388188"/>
                  </a:lnTo>
                  <a:lnTo>
                    <a:pt x="2463" y="434009"/>
                  </a:lnTo>
                  <a:lnTo>
                    <a:pt x="203" y="479996"/>
                  </a:lnTo>
                  <a:lnTo>
                    <a:pt x="0" y="491502"/>
                  </a:lnTo>
                  <a:lnTo>
                    <a:pt x="0" y="514540"/>
                  </a:lnTo>
                  <a:lnTo>
                    <a:pt x="1689" y="560552"/>
                  </a:lnTo>
                  <a:lnTo>
                    <a:pt x="5638" y="606425"/>
                  </a:lnTo>
                  <a:lnTo>
                    <a:pt x="11836" y="652056"/>
                  </a:lnTo>
                  <a:lnTo>
                    <a:pt x="20269" y="697318"/>
                  </a:lnTo>
                  <a:lnTo>
                    <a:pt x="30911" y="742124"/>
                  </a:lnTo>
                  <a:lnTo>
                    <a:pt x="43726" y="786345"/>
                  </a:lnTo>
                  <a:lnTo>
                    <a:pt x="58712" y="829881"/>
                  </a:lnTo>
                  <a:lnTo>
                    <a:pt x="75806" y="872642"/>
                  </a:lnTo>
                  <a:lnTo>
                    <a:pt x="94983" y="914501"/>
                  </a:lnTo>
                  <a:lnTo>
                    <a:pt x="116192" y="955370"/>
                  </a:lnTo>
                  <a:lnTo>
                    <a:pt x="139369" y="995159"/>
                  </a:lnTo>
                  <a:lnTo>
                    <a:pt x="142481" y="1000125"/>
                  </a:lnTo>
                  <a:lnTo>
                    <a:pt x="248221" y="1000125"/>
                  </a:lnTo>
                  <a:lnTo>
                    <a:pt x="255460" y="1000125"/>
                  </a:lnTo>
                  <a:lnTo>
                    <a:pt x="1638312" y="1000125"/>
                  </a:lnTo>
                  <a:lnTo>
                    <a:pt x="1645615" y="1000125"/>
                  </a:lnTo>
                  <a:lnTo>
                    <a:pt x="1733638" y="1000125"/>
                  </a:lnTo>
                  <a:lnTo>
                    <a:pt x="1736750" y="995159"/>
                  </a:lnTo>
                  <a:lnTo>
                    <a:pt x="1759927" y="955370"/>
                  </a:lnTo>
                  <a:lnTo>
                    <a:pt x="1781136" y="914501"/>
                  </a:lnTo>
                  <a:lnTo>
                    <a:pt x="1800313" y="872642"/>
                  </a:lnTo>
                  <a:lnTo>
                    <a:pt x="1817408" y="829881"/>
                  </a:lnTo>
                  <a:lnTo>
                    <a:pt x="1832394" y="786345"/>
                  </a:lnTo>
                  <a:lnTo>
                    <a:pt x="1845208" y="742124"/>
                  </a:lnTo>
                  <a:lnTo>
                    <a:pt x="1855851" y="697318"/>
                  </a:lnTo>
                  <a:lnTo>
                    <a:pt x="1864283" y="652056"/>
                  </a:lnTo>
                  <a:lnTo>
                    <a:pt x="1870481" y="606425"/>
                  </a:lnTo>
                  <a:lnTo>
                    <a:pt x="1874431" y="560552"/>
                  </a:lnTo>
                  <a:lnTo>
                    <a:pt x="1876120" y="514540"/>
                  </a:lnTo>
                  <a:lnTo>
                    <a:pt x="1876120" y="491502"/>
                  </a:lnTo>
                  <a:close/>
                </a:path>
              </a:pathLst>
            </a:custGeom>
            <a:solidFill>
              <a:srgbClr val="0F676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600499" y="7048463"/>
            <a:ext cx="4039235" cy="2368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25000"/>
              </a:lnSpc>
              <a:spcBef>
                <a:spcPts val="1075"/>
              </a:spcBef>
            </a:pPr>
            <a:r>
              <a:rPr sz="1750" spc="-5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Our</a:t>
            </a:r>
            <a:r>
              <a:rPr sz="1750" spc="-9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goal</a:t>
            </a:r>
            <a:r>
              <a:rPr sz="1750" spc="-9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is</a:t>
            </a:r>
            <a:r>
              <a:rPr sz="1750" spc="-8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1750" spc="-9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spc="-2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deliver</a:t>
            </a:r>
            <a:r>
              <a:rPr sz="1750" spc="-8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spc="-1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premium organic</a:t>
            </a:r>
            <a:r>
              <a:rPr sz="1750" spc="-9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products</a:t>
            </a:r>
            <a:r>
              <a:rPr sz="1750" spc="-9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spc="-1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while</a:t>
            </a:r>
            <a:r>
              <a:rPr sz="1750" spc="-9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spc="-1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supporting sustainable</a:t>
            </a:r>
            <a:r>
              <a:rPr sz="1750" spc="-5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farming </a:t>
            </a:r>
            <a:r>
              <a:rPr sz="175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practices</a:t>
            </a:r>
            <a:r>
              <a:rPr sz="1750" spc="-5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spc="-2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that </a:t>
            </a:r>
            <a:r>
              <a:rPr sz="175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preserve</a:t>
            </a:r>
            <a:r>
              <a:rPr sz="1750" spc="-10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soil</a:t>
            </a:r>
            <a:r>
              <a:rPr sz="1750" spc="-9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spc="-3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health</a:t>
            </a:r>
            <a:r>
              <a:rPr sz="1750" spc="-9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spc="-4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1750" spc="-9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spc="-3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biodiversity.</a:t>
            </a:r>
            <a:endParaRPr sz="1750">
              <a:latin typeface="Verdana" panose="020B0604030504040204"/>
              <a:cs typeface="Verdana" panose="020B0604030504040204"/>
            </a:endParaRPr>
          </a:p>
          <a:p>
            <a:pPr marL="241935" marR="234315" algn="ctr">
              <a:lnSpc>
                <a:spcPct val="125000"/>
              </a:lnSpc>
            </a:pPr>
            <a:r>
              <a:rPr sz="1750" spc="13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We</a:t>
            </a:r>
            <a:r>
              <a:rPr sz="1750" spc="-6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spc="-4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partner</a:t>
            </a:r>
            <a:r>
              <a:rPr sz="1750" spc="-6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spc="-6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with</a:t>
            </a:r>
            <a:r>
              <a:rPr sz="1750" spc="-6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local</a:t>
            </a:r>
            <a:r>
              <a:rPr sz="1750" spc="-6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spc="-3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farmers</a:t>
            </a:r>
            <a:r>
              <a:rPr sz="1750" spc="-6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spc="-2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to </a:t>
            </a:r>
            <a:r>
              <a:rPr sz="1750" spc="-4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bring</a:t>
            </a:r>
            <a:r>
              <a:rPr sz="1750" spc="-5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spc="-4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fresh,</a:t>
            </a:r>
            <a:r>
              <a:rPr sz="1750" spc="-5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spc="-2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chemical-</a:t>
            </a:r>
            <a:r>
              <a:rPr sz="175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free</a:t>
            </a:r>
            <a:r>
              <a:rPr sz="1750" spc="-5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spc="-1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foods </a:t>
            </a:r>
            <a:r>
              <a:rPr sz="175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directly</a:t>
            </a:r>
            <a:r>
              <a:rPr sz="1750" spc="-12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1750" spc="-12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spc="-5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your</a:t>
            </a:r>
            <a:r>
              <a:rPr sz="1750" spc="-12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spc="-1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table.</a:t>
            </a:r>
            <a:endParaRPr sz="175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0" y="0"/>
            <a:ext cx="1381760" cy="2079625"/>
          </a:xfrm>
          <a:custGeom>
            <a:avLst/>
            <a:gdLst/>
            <a:ahLst/>
            <a:cxnLst/>
            <a:rect l="l" t="t" r="r" b="b"/>
            <a:pathLst>
              <a:path w="1381760" h="2079625">
                <a:moveTo>
                  <a:pt x="0" y="0"/>
                </a:moveTo>
                <a:lnTo>
                  <a:pt x="1359599" y="0"/>
                </a:lnTo>
                <a:lnTo>
                  <a:pt x="1365873" y="44120"/>
                </a:lnTo>
                <a:lnTo>
                  <a:pt x="1371375" y="91487"/>
                </a:lnTo>
                <a:lnTo>
                  <a:pt x="1375681" y="139210"/>
                </a:lnTo>
                <a:lnTo>
                  <a:pt x="1378776" y="187275"/>
                </a:lnTo>
                <a:lnTo>
                  <a:pt x="1380644" y="235665"/>
                </a:lnTo>
                <a:lnTo>
                  <a:pt x="1381270" y="284367"/>
                </a:lnTo>
                <a:lnTo>
                  <a:pt x="1380644" y="333069"/>
                </a:lnTo>
                <a:lnTo>
                  <a:pt x="1378776" y="381460"/>
                </a:lnTo>
                <a:lnTo>
                  <a:pt x="1375681" y="429524"/>
                </a:lnTo>
                <a:lnTo>
                  <a:pt x="1371375" y="477247"/>
                </a:lnTo>
                <a:lnTo>
                  <a:pt x="1365873" y="524614"/>
                </a:lnTo>
                <a:lnTo>
                  <a:pt x="1359190" y="571608"/>
                </a:lnTo>
                <a:lnTo>
                  <a:pt x="1351342" y="618215"/>
                </a:lnTo>
                <a:lnTo>
                  <a:pt x="1342345" y="664420"/>
                </a:lnTo>
                <a:lnTo>
                  <a:pt x="1332212" y="710207"/>
                </a:lnTo>
                <a:lnTo>
                  <a:pt x="1320960" y="755561"/>
                </a:lnTo>
                <a:lnTo>
                  <a:pt x="1308604" y="800468"/>
                </a:lnTo>
                <a:lnTo>
                  <a:pt x="1295160" y="844910"/>
                </a:lnTo>
                <a:lnTo>
                  <a:pt x="1280642" y="888875"/>
                </a:lnTo>
                <a:lnTo>
                  <a:pt x="1265066" y="932345"/>
                </a:lnTo>
                <a:lnTo>
                  <a:pt x="1248448" y="975307"/>
                </a:lnTo>
                <a:lnTo>
                  <a:pt x="1230802" y="1017744"/>
                </a:lnTo>
                <a:lnTo>
                  <a:pt x="1212144" y="1059642"/>
                </a:lnTo>
                <a:lnTo>
                  <a:pt x="1192490" y="1100985"/>
                </a:lnTo>
                <a:lnTo>
                  <a:pt x="1171854" y="1141759"/>
                </a:lnTo>
                <a:lnTo>
                  <a:pt x="1150253" y="1181947"/>
                </a:lnTo>
                <a:lnTo>
                  <a:pt x="1127700" y="1221535"/>
                </a:lnTo>
                <a:lnTo>
                  <a:pt x="1104213" y="1260507"/>
                </a:lnTo>
                <a:lnTo>
                  <a:pt x="1079805" y="1298849"/>
                </a:lnTo>
                <a:lnTo>
                  <a:pt x="1054493" y="1336544"/>
                </a:lnTo>
                <a:lnTo>
                  <a:pt x="1028291" y="1373579"/>
                </a:lnTo>
                <a:lnTo>
                  <a:pt x="1001216" y="1409936"/>
                </a:lnTo>
                <a:lnTo>
                  <a:pt x="973281" y="1445603"/>
                </a:lnTo>
                <a:lnTo>
                  <a:pt x="944504" y="1480562"/>
                </a:lnTo>
                <a:lnTo>
                  <a:pt x="914898" y="1514799"/>
                </a:lnTo>
                <a:lnTo>
                  <a:pt x="884480" y="1548298"/>
                </a:lnTo>
                <a:lnTo>
                  <a:pt x="853265" y="1581046"/>
                </a:lnTo>
                <a:lnTo>
                  <a:pt x="821267" y="1613025"/>
                </a:lnTo>
                <a:lnTo>
                  <a:pt x="788503" y="1644221"/>
                </a:lnTo>
                <a:lnTo>
                  <a:pt x="754987" y="1674619"/>
                </a:lnTo>
                <a:lnTo>
                  <a:pt x="720736" y="1704204"/>
                </a:lnTo>
                <a:lnTo>
                  <a:pt x="685764" y="1732959"/>
                </a:lnTo>
                <a:lnTo>
                  <a:pt x="650086" y="1760871"/>
                </a:lnTo>
                <a:lnTo>
                  <a:pt x="613719" y="1787924"/>
                </a:lnTo>
                <a:lnTo>
                  <a:pt x="576676" y="1814102"/>
                </a:lnTo>
                <a:lnTo>
                  <a:pt x="538975" y="1839390"/>
                </a:lnTo>
                <a:lnTo>
                  <a:pt x="500629" y="1863774"/>
                </a:lnTo>
                <a:lnTo>
                  <a:pt x="461655" y="1887238"/>
                </a:lnTo>
                <a:lnTo>
                  <a:pt x="422068" y="1909766"/>
                </a:lnTo>
                <a:lnTo>
                  <a:pt x="381882" y="1931344"/>
                </a:lnTo>
                <a:lnTo>
                  <a:pt x="341114" y="1951956"/>
                </a:lnTo>
                <a:lnTo>
                  <a:pt x="299778" y="1971587"/>
                </a:lnTo>
                <a:lnTo>
                  <a:pt x="257891" y="1990222"/>
                </a:lnTo>
                <a:lnTo>
                  <a:pt x="215467" y="2007846"/>
                </a:lnTo>
                <a:lnTo>
                  <a:pt x="172521" y="2024442"/>
                </a:lnTo>
                <a:lnTo>
                  <a:pt x="129069" y="2039997"/>
                </a:lnTo>
                <a:lnTo>
                  <a:pt x="85127" y="2054495"/>
                </a:lnTo>
                <a:lnTo>
                  <a:pt x="40710" y="2067921"/>
                </a:lnTo>
                <a:lnTo>
                  <a:pt x="0" y="2079113"/>
                </a:lnTo>
                <a:lnTo>
                  <a:pt x="0" y="0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838033" y="0"/>
            <a:ext cx="939800" cy="754380"/>
          </a:xfrm>
          <a:custGeom>
            <a:avLst/>
            <a:gdLst/>
            <a:ahLst/>
            <a:cxnLst/>
            <a:rect l="l" t="t" r="r" b="b"/>
            <a:pathLst>
              <a:path w="939800" h="754380">
                <a:moveTo>
                  <a:pt x="95703" y="0"/>
                </a:moveTo>
                <a:lnTo>
                  <a:pt x="843945" y="0"/>
                </a:lnTo>
                <a:lnTo>
                  <a:pt x="854059" y="13760"/>
                </a:lnTo>
                <a:lnTo>
                  <a:pt x="878733" y="52723"/>
                </a:lnTo>
                <a:lnTo>
                  <a:pt x="899470" y="93918"/>
                </a:lnTo>
                <a:lnTo>
                  <a:pt x="916069" y="136947"/>
                </a:lnTo>
                <a:lnTo>
                  <a:pt x="928370" y="181396"/>
                </a:lnTo>
                <a:lnTo>
                  <a:pt x="936255" y="226836"/>
                </a:lnTo>
                <a:lnTo>
                  <a:pt x="939648" y="272830"/>
                </a:lnTo>
                <a:lnTo>
                  <a:pt x="939648" y="295904"/>
                </a:lnTo>
                <a:lnTo>
                  <a:pt x="936255" y="341898"/>
                </a:lnTo>
                <a:lnTo>
                  <a:pt x="928370" y="387339"/>
                </a:lnTo>
                <a:lnTo>
                  <a:pt x="916068" y="431787"/>
                </a:lnTo>
                <a:lnTo>
                  <a:pt x="899470" y="474816"/>
                </a:lnTo>
                <a:lnTo>
                  <a:pt x="878733" y="516011"/>
                </a:lnTo>
                <a:lnTo>
                  <a:pt x="854059" y="554975"/>
                </a:lnTo>
                <a:lnTo>
                  <a:pt x="825684" y="591333"/>
                </a:lnTo>
                <a:lnTo>
                  <a:pt x="793882" y="624734"/>
                </a:lnTo>
                <a:lnTo>
                  <a:pt x="758959" y="654858"/>
                </a:lnTo>
                <a:lnTo>
                  <a:pt x="721252" y="681414"/>
                </a:lnTo>
                <a:lnTo>
                  <a:pt x="681123" y="704146"/>
                </a:lnTo>
                <a:lnTo>
                  <a:pt x="638959" y="722835"/>
                </a:lnTo>
                <a:lnTo>
                  <a:pt x="595166" y="737301"/>
                </a:lnTo>
                <a:lnTo>
                  <a:pt x="550167" y="747406"/>
                </a:lnTo>
                <a:lnTo>
                  <a:pt x="504393" y="753051"/>
                </a:lnTo>
                <a:lnTo>
                  <a:pt x="481361" y="754182"/>
                </a:lnTo>
                <a:lnTo>
                  <a:pt x="458287" y="754182"/>
                </a:lnTo>
                <a:lnTo>
                  <a:pt x="412291" y="750789"/>
                </a:lnTo>
                <a:lnTo>
                  <a:pt x="366850" y="742904"/>
                </a:lnTo>
                <a:lnTo>
                  <a:pt x="322401" y="730603"/>
                </a:lnTo>
                <a:lnTo>
                  <a:pt x="279371" y="714005"/>
                </a:lnTo>
                <a:lnTo>
                  <a:pt x="238176" y="693269"/>
                </a:lnTo>
                <a:lnTo>
                  <a:pt x="199211" y="668595"/>
                </a:lnTo>
                <a:lnTo>
                  <a:pt x="162852" y="640220"/>
                </a:lnTo>
                <a:lnTo>
                  <a:pt x="129450" y="608419"/>
                </a:lnTo>
                <a:lnTo>
                  <a:pt x="99326" y="573497"/>
                </a:lnTo>
                <a:lnTo>
                  <a:pt x="72770" y="535790"/>
                </a:lnTo>
                <a:lnTo>
                  <a:pt x="50037" y="495662"/>
                </a:lnTo>
                <a:lnTo>
                  <a:pt x="31348" y="453499"/>
                </a:lnTo>
                <a:lnTo>
                  <a:pt x="16881" y="409707"/>
                </a:lnTo>
                <a:lnTo>
                  <a:pt x="6776" y="364709"/>
                </a:lnTo>
                <a:lnTo>
                  <a:pt x="1131" y="318936"/>
                </a:lnTo>
                <a:lnTo>
                  <a:pt x="0" y="295904"/>
                </a:lnTo>
                <a:lnTo>
                  <a:pt x="0" y="272830"/>
                </a:lnTo>
                <a:lnTo>
                  <a:pt x="3393" y="226836"/>
                </a:lnTo>
                <a:lnTo>
                  <a:pt x="11278" y="181396"/>
                </a:lnTo>
                <a:lnTo>
                  <a:pt x="23579" y="136947"/>
                </a:lnTo>
                <a:lnTo>
                  <a:pt x="40178" y="93918"/>
                </a:lnTo>
                <a:lnTo>
                  <a:pt x="60914" y="52723"/>
                </a:lnTo>
                <a:lnTo>
                  <a:pt x="85589" y="13760"/>
                </a:lnTo>
                <a:lnTo>
                  <a:pt x="95703" y="0"/>
                </a:lnTo>
                <a:close/>
              </a:path>
            </a:pathLst>
          </a:custGeom>
          <a:solidFill>
            <a:srgbClr val="AEE9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8" name="object 18"/>
          <p:cNvGrpSpPr/>
          <p:nvPr/>
        </p:nvGrpSpPr>
        <p:grpSpPr>
          <a:xfrm>
            <a:off x="6720655" y="4390746"/>
            <a:ext cx="4906645" cy="5382895"/>
            <a:chOff x="6720655" y="4390746"/>
            <a:chExt cx="4906645" cy="5382895"/>
          </a:xfrm>
        </p:grpSpPr>
        <p:sp>
          <p:nvSpPr>
            <p:cNvPr id="19" name="object 19"/>
            <p:cNvSpPr/>
            <p:nvPr/>
          </p:nvSpPr>
          <p:spPr>
            <a:xfrm>
              <a:off x="6725418" y="4395509"/>
              <a:ext cx="4897120" cy="5373370"/>
            </a:xfrm>
            <a:custGeom>
              <a:avLst/>
              <a:gdLst/>
              <a:ahLst/>
              <a:cxnLst/>
              <a:rect l="l" t="t" r="r" b="b"/>
              <a:pathLst>
                <a:path w="4897120" h="5373370">
                  <a:moveTo>
                    <a:pt x="4819107" y="5372800"/>
                  </a:moveTo>
                  <a:lnTo>
                    <a:pt x="77429" y="5372800"/>
                  </a:lnTo>
                  <a:lnTo>
                    <a:pt x="62229" y="5371295"/>
                  </a:lnTo>
                  <a:lnTo>
                    <a:pt x="22666" y="5350148"/>
                  </a:lnTo>
                  <a:lnTo>
                    <a:pt x="1505" y="5310571"/>
                  </a:lnTo>
                  <a:lnTo>
                    <a:pt x="0" y="5295421"/>
                  </a:lnTo>
                  <a:lnTo>
                    <a:pt x="0" y="77378"/>
                  </a:lnTo>
                  <a:lnTo>
                    <a:pt x="13018" y="34415"/>
                  </a:lnTo>
                  <a:lnTo>
                    <a:pt x="47798" y="5900"/>
                  </a:lnTo>
                  <a:lnTo>
                    <a:pt x="77429" y="0"/>
                  </a:lnTo>
                  <a:lnTo>
                    <a:pt x="4819107" y="0"/>
                  </a:lnTo>
                  <a:lnTo>
                    <a:pt x="4862099" y="13009"/>
                  </a:lnTo>
                  <a:lnTo>
                    <a:pt x="4890632" y="47766"/>
                  </a:lnTo>
                  <a:lnTo>
                    <a:pt x="4896537" y="77378"/>
                  </a:lnTo>
                  <a:lnTo>
                    <a:pt x="4896537" y="5295421"/>
                  </a:lnTo>
                  <a:lnTo>
                    <a:pt x="4883519" y="5338384"/>
                  </a:lnTo>
                  <a:lnTo>
                    <a:pt x="4848739" y="5366899"/>
                  </a:lnTo>
                  <a:lnTo>
                    <a:pt x="4819107" y="53728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725418" y="4395509"/>
              <a:ext cx="4897120" cy="5373370"/>
            </a:xfrm>
            <a:custGeom>
              <a:avLst/>
              <a:gdLst/>
              <a:ahLst/>
              <a:cxnLst/>
              <a:rect l="l" t="t" r="r" b="b"/>
              <a:pathLst>
                <a:path w="4897120" h="5373370">
                  <a:moveTo>
                    <a:pt x="4819107" y="5372800"/>
                  </a:moveTo>
                  <a:lnTo>
                    <a:pt x="77429" y="5372800"/>
                  </a:lnTo>
                  <a:lnTo>
                    <a:pt x="62229" y="5371295"/>
                  </a:lnTo>
                  <a:lnTo>
                    <a:pt x="22666" y="5350148"/>
                  </a:lnTo>
                  <a:lnTo>
                    <a:pt x="1505" y="5310571"/>
                  </a:lnTo>
                  <a:lnTo>
                    <a:pt x="0" y="5295421"/>
                  </a:lnTo>
                  <a:lnTo>
                    <a:pt x="0" y="77378"/>
                  </a:lnTo>
                  <a:lnTo>
                    <a:pt x="13018" y="34415"/>
                  </a:lnTo>
                  <a:lnTo>
                    <a:pt x="47798" y="5900"/>
                  </a:lnTo>
                  <a:lnTo>
                    <a:pt x="77429" y="0"/>
                  </a:lnTo>
                  <a:lnTo>
                    <a:pt x="4819107" y="0"/>
                  </a:lnTo>
                  <a:lnTo>
                    <a:pt x="4862099" y="13009"/>
                  </a:lnTo>
                  <a:lnTo>
                    <a:pt x="4890632" y="47766"/>
                  </a:lnTo>
                  <a:lnTo>
                    <a:pt x="4896537" y="77378"/>
                  </a:lnTo>
                  <a:lnTo>
                    <a:pt x="4896537" y="5295421"/>
                  </a:lnTo>
                  <a:lnTo>
                    <a:pt x="4883519" y="5338384"/>
                  </a:lnTo>
                  <a:lnTo>
                    <a:pt x="4848739" y="5366899"/>
                  </a:lnTo>
                  <a:lnTo>
                    <a:pt x="4819107" y="5372800"/>
                  </a:lnTo>
                  <a:close/>
                </a:path>
              </a:pathLst>
            </a:custGeom>
            <a:ln w="9521">
              <a:solidFill>
                <a:srgbClr val="0F676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8455477" y="6486547"/>
            <a:ext cx="1293495" cy="2965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50" b="1" spc="-10" dirty="0">
                <a:solidFill>
                  <a:srgbClr val="333332"/>
                </a:solidFill>
                <a:latin typeface="Arial" panose="020B0604020202020204"/>
                <a:cs typeface="Arial" panose="020B0604020202020204"/>
              </a:rPr>
              <a:t>Distribution</a:t>
            </a:r>
            <a:endParaRPr sz="17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052351" y="4422714"/>
            <a:ext cx="2143125" cy="1873250"/>
            <a:chOff x="8052351" y="4422714"/>
            <a:chExt cx="2143125" cy="1873250"/>
          </a:xfrm>
        </p:grpSpPr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25130" y="5968074"/>
              <a:ext cx="249616" cy="25457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68985" y="5568019"/>
              <a:ext cx="249617" cy="25457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81516" y="5495283"/>
              <a:ext cx="247306" cy="247303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9019167" y="5735312"/>
              <a:ext cx="372110" cy="160020"/>
            </a:xfrm>
            <a:custGeom>
              <a:avLst/>
              <a:gdLst/>
              <a:ahLst/>
              <a:cxnLst/>
              <a:rect l="l" t="t" r="r" b="b"/>
              <a:pathLst>
                <a:path w="372109" h="160020">
                  <a:moveTo>
                    <a:pt x="287809" y="160020"/>
                  </a:moveTo>
                  <a:lnTo>
                    <a:pt x="84145" y="160020"/>
                  </a:lnTo>
                  <a:lnTo>
                    <a:pt x="62190" y="157612"/>
                  </a:lnTo>
                  <a:lnTo>
                    <a:pt x="23483" y="138780"/>
                  </a:lnTo>
                  <a:lnTo>
                    <a:pt x="853" y="100640"/>
                  </a:lnTo>
                  <a:lnTo>
                    <a:pt x="0" y="88090"/>
                  </a:lnTo>
                  <a:lnTo>
                    <a:pt x="2148" y="74911"/>
                  </a:lnTo>
                  <a:lnTo>
                    <a:pt x="23577" y="43336"/>
                  </a:lnTo>
                  <a:lnTo>
                    <a:pt x="65854" y="20762"/>
                  </a:lnTo>
                  <a:lnTo>
                    <a:pt x="102667" y="9405"/>
                  </a:lnTo>
                  <a:lnTo>
                    <a:pt x="143092" y="2395"/>
                  </a:lnTo>
                  <a:lnTo>
                    <a:pt x="185977" y="0"/>
                  </a:lnTo>
                  <a:lnTo>
                    <a:pt x="228863" y="2395"/>
                  </a:lnTo>
                  <a:lnTo>
                    <a:pt x="269289" y="9405"/>
                  </a:lnTo>
                  <a:lnTo>
                    <a:pt x="306102" y="20762"/>
                  </a:lnTo>
                  <a:lnTo>
                    <a:pt x="348377" y="43336"/>
                  </a:lnTo>
                  <a:lnTo>
                    <a:pt x="368908" y="72736"/>
                  </a:lnTo>
                  <a:lnTo>
                    <a:pt x="185977" y="72736"/>
                  </a:lnTo>
                  <a:lnTo>
                    <a:pt x="160383" y="73775"/>
                  </a:lnTo>
                  <a:lnTo>
                    <a:pt x="136594" y="76720"/>
                  </a:lnTo>
                  <a:lnTo>
                    <a:pt x="114902" y="81309"/>
                  </a:lnTo>
                  <a:lnTo>
                    <a:pt x="95594" y="87283"/>
                  </a:lnTo>
                  <a:lnTo>
                    <a:pt x="371824" y="87283"/>
                  </a:lnTo>
                  <a:lnTo>
                    <a:pt x="371955" y="88090"/>
                  </a:lnTo>
                  <a:lnTo>
                    <a:pt x="348471" y="138780"/>
                  </a:lnTo>
                  <a:lnTo>
                    <a:pt x="309764" y="157612"/>
                  </a:lnTo>
                  <a:lnTo>
                    <a:pt x="287809" y="160020"/>
                  </a:lnTo>
                  <a:close/>
                </a:path>
                <a:path w="372109" h="160020">
                  <a:moveTo>
                    <a:pt x="371824" y="87283"/>
                  </a:moveTo>
                  <a:lnTo>
                    <a:pt x="276361" y="87283"/>
                  </a:lnTo>
                  <a:lnTo>
                    <a:pt x="257053" y="81309"/>
                  </a:lnTo>
                  <a:lnTo>
                    <a:pt x="235360" y="76720"/>
                  </a:lnTo>
                  <a:lnTo>
                    <a:pt x="211572" y="73775"/>
                  </a:lnTo>
                  <a:lnTo>
                    <a:pt x="185977" y="72736"/>
                  </a:lnTo>
                  <a:lnTo>
                    <a:pt x="368908" y="72736"/>
                  </a:lnTo>
                  <a:lnTo>
                    <a:pt x="369806" y="74911"/>
                  </a:lnTo>
                  <a:lnTo>
                    <a:pt x="371824" y="87283"/>
                  </a:lnTo>
                  <a:close/>
                </a:path>
              </a:pathLst>
            </a:custGeom>
            <a:solidFill>
              <a:srgbClr val="0F676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03267" y="5895333"/>
              <a:ext cx="247307" cy="24730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8640918" y="6135363"/>
              <a:ext cx="372110" cy="160020"/>
            </a:xfrm>
            <a:custGeom>
              <a:avLst/>
              <a:gdLst/>
              <a:ahLst/>
              <a:cxnLst/>
              <a:rect l="l" t="t" r="r" b="b"/>
              <a:pathLst>
                <a:path w="372109" h="160020">
                  <a:moveTo>
                    <a:pt x="287810" y="160019"/>
                  </a:moveTo>
                  <a:lnTo>
                    <a:pt x="84145" y="160019"/>
                  </a:lnTo>
                  <a:lnTo>
                    <a:pt x="62190" y="157611"/>
                  </a:lnTo>
                  <a:lnTo>
                    <a:pt x="23484" y="138779"/>
                  </a:lnTo>
                  <a:lnTo>
                    <a:pt x="853" y="100639"/>
                  </a:lnTo>
                  <a:lnTo>
                    <a:pt x="0" y="88089"/>
                  </a:lnTo>
                  <a:lnTo>
                    <a:pt x="2149" y="74911"/>
                  </a:lnTo>
                  <a:lnTo>
                    <a:pt x="23577" y="43336"/>
                  </a:lnTo>
                  <a:lnTo>
                    <a:pt x="65853" y="20761"/>
                  </a:lnTo>
                  <a:lnTo>
                    <a:pt x="102666" y="9405"/>
                  </a:lnTo>
                  <a:lnTo>
                    <a:pt x="143092" y="2395"/>
                  </a:lnTo>
                  <a:lnTo>
                    <a:pt x="185978" y="0"/>
                  </a:lnTo>
                  <a:lnTo>
                    <a:pt x="228863" y="2395"/>
                  </a:lnTo>
                  <a:lnTo>
                    <a:pt x="269289" y="9405"/>
                  </a:lnTo>
                  <a:lnTo>
                    <a:pt x="306103" y="20761"/>
                  </a:lnTo>
                  <a:lnTo>
                    <a:pt x="348379" y="43336"/>
                  </a:lnTo>
                  <a:lnTo>
                    <a:pt x="368908" y="72736"/>
                  </a:lnTo>
                  <a:lnTo>
                    <a:pt x="185978" y="72736"/>
                  </a:lnTo>
                  <a:lnTo>
                    <a:pt x="160383" y="73775"/>
                  </a:lnTo>
                  <a:lnTo>
                    <a:pt x="136595" y="76720"/>
                  </a:lnTo>
                  <a:lnTo>
                    <a:pt x="114902" y="81309"/>
                  </a:lnTo>
                  <a:lnTo>
                    <a:pt x="95595" y="87283"/>
                  </a:lnTo>
                  <a:lnTo>
                    <a:pt x="371824" y="87283"/>
                  </a:lnTo>
                  <a:lnTo>
                    <a:pt x="371955" y="88089"/>
                  </a:lnTo>
                  <a:lnTo>
                    <a:pt x="348471" y="138779"/>
                  </a:lnTo>
                  <a:lnTo>
                    <a:pt x="309764" y="157611"/>
                  </a:lnTo>
                  <a:lnTo>
                    <a:pt x="287810" y="160019"/>
                  </a:lnTo>
                  <a:close/>
                </a:path>
                <a:path w="372109" h="160020">
                  <a:moveTo>
                    <a:pt x="371824" y="87283"/>
                  </a:moveTo>
                  <a:lnTo>
                    <a:pt x="276360" y="87283"/>
                  </a:lnTo>
                  <a:lnTo>
                    <a:pt x="257053" y="81309"/>
                  </a:lnTo>
                  <a:lnTo>
                    <a:pt x="235361" y="76720"/>
                  </a:lnTo>
                  <a:lnTo>
                    <a:pt x="211572" y="73775"/>
                  </a:lnTo>
                  <a:lnTo>
                    <a:pt x="185978" y="72736"/>
                  </a:lnTo>
                  <a:lnTo>
                    <a:pt x="368908" y="72736"/>
                  </a:lnTo>
                  <a:lnTo>
                    <a:pt x="369806" y="74911"/>
                  </a:lnTo>
                  <a:lnTo>
                    <a:pt x="371824" y="87283"/>
                  </a:lnTo>
                  <a:close/>
                </a:path>
              </a:pathLst>
            </a:custGeom>
            <a:solidFill>
              <a:srgbClr val="0F676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052351" y="4422714"/>
              <a:ext cx="2143124" cy="100012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8189620" y="4422723"/>
              <a:ext cx="1876425" cy="1000125"/>
            </a:xfrm>
            <a:custGeom>
              <a:avLst/>
              <a:gdLst/>
              <a:ahLst/>
              <a:cxnLst/>
              <a:rect l="l" t="t" r="r" b="b"/>
              <a:pathLst>
                <a:path w="1876425" h="1000125">
                  <a:moveTo>
                    <a:pt x="1876132" y="491502"/>
                  </a:moveTo>
                  <a:lnTo>
                    <a:pt x="1874431" y="445490"/>
                  </a:lnTo>
                  <a:lnTo>
                    <a:pt x="1870481" y="399605"/>
                  </a:lnTo>
                  <a:lnTo>
                    <a:pt x="1864283" y="353987"/>
                  </a:lnTo>
                  <a:lnTo>
                    <a:pt x="1855851" y="308711"/>
                  </a:lnTo>
                  <a:lnTo>
                    <a:pt x="1845221" y="263918"/>
                  </a:lnTo>
                  <a:lnTo>
                    <a:pt x="1832394" y="219684"/>
                  </a:lnTo>
                  <a:lnTo>
                    <a:pt x="1817408" y="176149"/>
                  </a:lnTo>
                  <a:lnTo>
                    <a:pt x="1800313" y="133400"/>
                  </a:lnTo>
                  <a:lnTo>
                    <a:pt x="1781136" y="91528"/>
                  </a:lnTo>
                  <a:lnTo>
                    <a:pt x="1759940" y="50660"/>
                  </a:lnTo>
                  <a:lnTo>
                    <a:pt x="1736750" y="10871"/>
                  </a:lnTo>
                  <a:lnTo>
                    <a:pt x="1729930" y="0"/>
                  </a:lnTo>
                  <a:lnTo>
                    <a:pt x="267563" y="0"/>
                  </a:lnTo>
                  <a:lnTo>
                    <a:pt x="260159" y="0"/>
                  </a:lnTo>
                  <a:lnTo>
                    <a:pt x="146189" y="0"/>
                  </a:lnTo>
                  <a:lnTo>
                    <a:pt x="145478" y="1117"/>
                  </a:lnTo>
                  <a:lnTo>
                    <a:pt x="121805" y="40614"/>
                  </a:lnTo>
                  <a:lnTo>
                    <a:pt x="100101" y="81216"/>
                  </a:lnTo>
                  <a:lnTo>
                    <a:pt x="80416" y="122847"/>
                  </a:lnTo>
                  <a:lnTo>
                    <a:pt x="62788" y="165379"/>
                  </a:lnTo>
                  <a:lnTo>
                    <a:pt x="47282" y="208737"/>
                  </a:lnTo>
                  <a:lnTo>
                    <a:pt x="33909" y="252806"/>
                  </a:lnTo>
                  <a:lnTo>
                    <a:pt x="22720" y="297472"/>
                  </a:lnTo>
                  <a:lnTo>
                    <a:pt x="13741" y="342633"/>
                  </a:lnTo>
                  <a:lnTo>
                    <a:pt x="6985" y="388175"/>
                  </a:lnTo>
                  <a:lnTo>
                    <a:pt x="2476" y="433997"/>
                  </a:lnTo>
                  <a:lnTo>
                    <a:pt x="215" y="479996"/>
                  </a:lnTo>
                  <a:lnTo>
                    <a:pt x="0" y="491502"/>
                  </a:lnTo>
                  <a:lnTo>
                    <a:pt x="0" y="514527"/>
                  </a:lnTo>
                  <a:lnTo>
                    <a:pt x="1701" y="560539"/>
                  </a:lnTo>
                  <a:lnTo>
                    <a:pt x="5651" y="606412"/>
                  </a:lnTo>
                  <a:lnTo>
                    <a:pt x="11849" y="652043"/>
                  </a:lnTo>
                  <a:lnTo>
                    <a:pt x="20269" y="697306"/>
                  </a:lnTo>
                  <a:lnTo>
                    <a:pt x="30911" y="742111"/>
                  </a:lnTo>
                  <a:lnTo>
                    <a:pt x="43738" y="786333"/>
                  </a:lnTo>
                  <a:lnTo>
                    <a:pt x="58712" y="829881"/>
                  </a:lnTo>
                  <a:lnTo>
                    <a:pt x="75806" y="872629"/>
                  </a:lnTo>
                  <a:lnTo>
                    <a:pt x="94983" y="914488"/>
                  </a:lnTo>
                  <a:lnTo>
                    <a:pt x="116192" y="955370"/>
                  </a:lnTo>
                  <a:lnTo>
                    <a:pt x="139382" y="995146"/>
                  </a:lnTo>
                  <a:lnTo>
                    <a:pt x="142481" y="1000125"/>
                  </a:lnTo>
                  <a:lnTo>
                    <a:pt x="248221" y="1000125"/>
                  </a:lnTo>
                  <a:lnTo>
                    <a:pt x="255460" y="1000125"/>
                  </a:lnTo>
                  <a:lnTo>
                    <a:pt x="1638312" y="1000125"/>
                  </a:lnTo>
                  <a:lnTo>
                    <a:pt x="1645615" y="1000125"/>
                  </a:lnTo>
                  <a:lnTo>
                    <a:pt x="1733638" y="1000125"/>
                  </a:lnTo>
                  <a:lnTo>
                    <a:pt x="1736750" y="995146"/>
                  </a:lnTo>
                  <a:lnTo>
                    <a:pt x="1759940" y="955370"/>
                  </a:lnTo>
                  <a:lnTo>
                    <a:pt x="1781136" y="914488"/>
                  </a:lnTo>
                  <a:lnTo>
                    <a:pt x="1800313" y="872629"/>
                  </a:lnTo>
                  <a:lnTo>
                    <a:pt x="1817408" y="829881"/>
                  </a:lnTo>
                  <a:lnTo>
                    <a:pt x="1832394" y="786333"/>
                  </a:lnTo>
                  <a:lnTo>
                    <a:pt x="1845221" y="742111"/>
                  </a:lnTo>
                  <a:lnTo>
                    <a:pt x="1855851" y="697306"/>
                  </a:lnTo>
                  <a:lnTo>
                    <a:pt x="1864283" y="652043"/>
                  </a:lnTo>
                  <a:lnTo>
                    <a:pt x="1870481" y="606412"/>
                  </a:lnTo>
                  <a:lnTo>
                    <a:pt x="1874431" y="560539"/>
                  </a:lnTo>
                  <a:lnTo>
                    <a:pt x="1876132" y="514527"/>
                  </a:lnTo>
                  <a:lnTo>
                    <a:pt x="1876132" y="491502"/>
                  </a:lnTo>
                  <a:close/>
                </a:path>
              </a:pathLst>
            </a:custGeom>
            <a:solidFill>
              <a:srgbClr val="0F676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7008527" y="6983617"/>
            <a:ext cx="4015104" cy="2359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25000"/>
              </a:lnSpc>
              <a:spcBef>
                <a:spcPts val="90"/>
              </a:spcBef>
            </a:pPr>
            <a:r>
              <a:rPr sz="1750" spc="-5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Our</a:t>
            </a:r>
            <a:r>
              <a:rPr sz="1750" spc="-9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goal</a:t>
            </a:r>
            <a:r>
              <a:rPr sz="1750" spc="-9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is</a:t>
            </a:r>
            <a:r>
              <a:rPr sz="1750" spc="-9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1750" spc="-9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spc="-3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streamline</a:t>
            </a:r>
            <a:r>
              <a:rPr sz="1750" spc="-9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spc="-2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750" spc="-8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spc="-1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organic </a:t>
            </a:r>
            <a:r>
              <a:rPr sz="175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supply</a:t>
            </a:r>
            <a:r>
              <a:rPr sz="1750" spc="-11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spc="-3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chain</a:t>
            </a:r>
            <a:r>
              <a:rPr sz="1750" spc="-10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spc="-1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by</a:t>
            </a:r>
            <a:r>
              <a:rPr sz="1750" spc="-11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connecting</a:t>
            </a:r>
            <a:r>
              <a:rPr sz="1750" spc="-10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spc="-1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small- </a:t>
            </a:r>
            <a:r>
              <a:rPr sz="1750" spc="5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scale</a:t>
            </a:r>
            <a:r>
              <a:rPr sz="1750" spc="-11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spc="-1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organic</a:t>
            </a:r>
            <a:r>
              <a:rPr sz="1750" spc="-10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spc="-3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farmers</a:t>
            </a:r>
            <a:r>
              <a:rPr sz="1750" spc="-10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spc="-6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with</a:t>
            </a:r>
            <a:r>
              <a:rPr sz="1750" spc="-10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spc="-1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retail </a:t>
            </a:r>
            <a:r>
              <a:rPr sz="1750" spc="-3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partners</a:t>
            </a:r>
            <a:r>
              <a:rPr sz="1750" spc="-10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spc="-5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through</a:t>
            </a:r>
            <a:r>
              <a:rPr sz="1750" spc="-10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spc="-5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our</a:t>
            </a:r>
            <a:r>
              <a:rPr sz="1750" spc="-10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spc="-1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innovative </a:t>
            </a:r>
            <a:r>
              <a:rPr sz="1750" spc="-4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distribution</a:t>
            </a:r>
            <a:r>
              <a:rPr sz="1750" spc="-9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spc="-5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network.</a:t>
            </a:r>
            <a:r>
              <a:rPr sz="1750" spc="-9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spc="13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We</a:t>
            </a:r>
            <a:r>
              <a:rPr sz="1750" spc="-9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spc="-8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aim</a:t>
            </a:r>
            <a:r>
              <a:rPr sz="1750" spc="-9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spc="-2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to </a:t>
            </a:r>
            <a:r>
              <a:rPr sz="175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reduce</a:t>
            </a:r>
            <a:r>
              <a:rPr sz="1750" spc="-3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food</a:t>
            </a:r>
            <a:r>
              <a:rPr sz="1750" spc="-2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waste</a:t>
            </a:r>
            <a:r>
              <a:rPr sz="1750" spc="-3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spc="-1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while</a:t>
            </a:r>
            <a:r>
              <a:rPr sz="1750" spc="-2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spc="-1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ensuring </a:t>
            </a:r>
            <a:r>
              <a:rPr sz="1750" spc="-6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fair</a:t>
            </a:r>
            <a:r>
              <a:rPr sz="1750" spc="-7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prices</a:t>
            </a:r>
            <a:r>
              <a:rPr sz="1750" spc="-7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for</a:t>
            </a:r>
            <a:r>
              <a:rPr sz="1750" spc="-7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spc="-1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producers.</a:t>
            </a:r>
            <a:endParaRPr sz="175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2422054" y="7048497"/>
            <a:ext cx="4083050" cy="2368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25000"/>
              </a:lnSpc>
              <a:spcBef>
                <a:spcPts val="605"/>
              </a:spcBef>
            </a:pPr>
            <a:r>
              <a:rPr sz="1750" spc="-1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Site</a:t>
            </a:r>
            <a:r>
              <a:rPr sz="1750" spc="-9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spc="5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speed</a:t>
            </a:r>
            <a:r>
              <a:rPr sz="1750" spc="-9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spc="-4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1750" spc="-9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design</a:t>
            </a:r>
            <a:r>
              <a:rPr sz="1750" spc="-9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spc="-2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are</a:t>
            </a:r>
            <a:r>
              <a:rPr sz="1750" spc="-9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two</a:t>
            </a:r>
            <a:r>
              <a:rPr sz="1750" spc="-9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750" spc="-9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spc="-2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the </a:t>
            </a:r>
            <a:r>
              <a:rPr sz="175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most</a:t>
            </a:r>
            <a:r>
              <a:rPr sz="1750" spc="-9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spc="-5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important</a:t>
            </a:r>
            <a:r>
              <a:rPr sz="1750" spc="-8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spc="-6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ranking</a:t>
            </a:r>
            <a:r>
              <a:rPr sz="1750" spc="-8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factors</a:t>
            </a:r>
            <a:r>
              <a:rPr sz="1750" spc="-8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spc="-2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that </a:t>
            </a:r>
            <a:r>
              <a:rPr sz="1750" spc="5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Google</a:t>
            </a:r>
            <a:r>
              <a:rPr sz="1750" spc="-10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takes</a:t>
            </a:r>
            <a:r>
              <a:rPr sz="1750" spc="-10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spc="-4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into</a:t>
            </a:r>
            <a:r>
              <a:rPr sz="1750" spc="-10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spc="-2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consideration,</a:t>
            </a:r>
            <a:r>
              <a:rPr sz="1750" spc="-9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spc="-2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as </a:t>
            </a:r>
            <a:r>
              <a:rPr sz="1750" spc="-4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they</a:t>
            </a:r>
            <a:r>
              <a:rPr sz="1750" spc="-5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spc="-5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have </a:t>
            </a:r>
            <a:r>
              <a:rPr sz="175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750" spc="-5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spc="-2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significant</a:t>
            </a:r>
            <a:r>
              <a:rPr sz="1750" spc="-5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effect</a:t>
            </a:r>
            <a:r>
              <a:rPr sz="1750" spc="-5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spc="-2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on </a:t>
            </a:r>
            <a:r>
              <a:rPr sz="175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customer</a:t>
            </a:r>
            <a:r>
              <a:rPr sz="1750" spc="-10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spc="-1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engagement</a:t>
            </a:r>
            <a:r>
              <a:rPr sz="1750" spc="-10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spc="-4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1750" spc="-10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spc="-1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behavior, </a:t>
            </a:r>
            <a:r>
              <a:rPr sz="1750" spc="-6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with</a:t>
            </a:r>
            <a:r>
              <a:rPr sz="1750" spc="-6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spc="-1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faster</a:t>
            </a:r>
            <a:r>
              <a:rPr sz="1750" spc="-6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websites</a:t>
            </a:r>
            <a:r>
              <a:rPr sz="1750" spc="-6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being</a:t>
            </a:r>
            <a:r>
              <a:rPr sz="1750" spc="-6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spc="-2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more likely</a:t>
            </a:r>
            <a:r>
              <a:rPr sz="1750" spc="-95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1750" spc="-9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keep</a:t>
            </a:r>
            <a:r>
              <a:rPr sz="1750" spc="-9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spc="-3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visitors</a:t>
            </a:r>
            <a:r>
              <a:rPr sz="1750" spc="-9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on</a:t>
            </a:r>
            <a:r>
              <a:rPr sz="1750" spc="-9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spc="-2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750" spc="-9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50" spc="-10" dirty="0">
                <a:solidFill>
                  <a:srgbClr val="333332"/>
                </a:solidFill>
                <a:latin typeface="Verdana" panose="020B0604030504040204"/>
                <a:cs typeface="Verdana" panose="020B0604030504040204"/>
              </a:rPr>
              <a:t>site.</a:t>
            </a:r>
            <a:endParaRPr sz="175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600165" y="1080789"/>
            <a:ext cx="14899005" cy="408812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5100" b="1" spc="-10" dirty="0">
                <a:solidFill>
                  <a:srgbClr val="181818"/>
                </a:solidFill>
                <a:latin typeface="Arial" panose="020B0604020202020204"/>
                <a:cs typeface="Arial" panose="020B0604020202020204"/>
              </a:rPr>
              <a:t>Goals</a:t>
            </a:r>
            <a:endParaRPr sz="5100" dirty="0">
              <a:latin typeface="Arial" panose="020B0604020202020204"/>
              <a:cs typeface="Arial" panose="020B0604020202020204"/>
            </a:endParaRPr>
          </a:p>
          <a:p>
            <a:pPr marL="38100" marR="30480">
              <a:lnSpc>
                <a:spcPct val="125000"/>
              </a:lnSpc>
              <a:spcBef>
                <a:spcPts val="2020"/>
              </a:spcBef>
            </a:pPr>
            <a:r>
              <a:rPr sz="2700" b="1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Our</a:t>
            </a:r>
            <a:r>
              <a:rPr sz="2700" b="1" spc="-100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700" b="1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mission</a:t>
            </a:r>
            <a:r>
              <a:rPr sz="2700" b="1" spc="-100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700" b="1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is</a:t>
            </a:r>
            <a:r>
              <a:rPr sz="2700" b="1" spc="-100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700" b="1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to</a:t>
            </a:r>
            <a:r>
              <a:rPr sz="2700" b="1" spc="-100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700" b="1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provide</a:t>
            </a:r>
            <a:r>
              <a:rPr sz="2700" b="1" spc="-100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700" b="1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fresh,</a:t>
            </a:r>
            <a:r>
              <a:rPr sz="2700" b="1" spc="-100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700" b="1" spc="-10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organic,</a:t>
            </a:r>
            <a:r>
              <a:rPr sz="2700" b="1" spc="-100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700" b="1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2700" b="1" spc="-100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700" b="1" spc="-10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sustainably</a:t>
            </a:r>
            <a:r>
              <a:rPr sz="2700" b="1" spc="-95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700" b="1" spc="60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sourced</a:t>
            </a:r>
            <a:r>
              <a:rPr sz="2700" b="1" spc="-100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700" b="1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products</a:t>
            </a:r>
            <a:r>
              <a:rPr sz="2700" b="1" spc="-100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700" b="1" spc="-75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that</a:t>
            </a:r>
            <a:r>
              <a:rPr sz="2700" b="1" spc="-100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700" b="1" spc="-10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nourish </a:t>
            </a:r>
            <a:r>
              <a:rPr sz="2700" b="1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both</a:t>
            </a:r>
            <a:r>
              <a:rPr sz="2700" b="1" spc="-110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700" b="1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2700" b="1" spc="-100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700" b="1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body</a:t>
            </a:r>
            <a:r>
              <a:rPr sz="2700" b="1" spc="-105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700" b="1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2700" b="1" spc="-100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700" b="1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2700" b="1" spc="-105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700" b="1" spc="-25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planet.</a:t>
            </a:r>
            <a:r>
              <a:rPr sz="2700" b="1" spc="-100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700" b="1" spc="175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We</a:t>
            </a:r>
            <a:r>
              <a:rPr sz="2700" b="1" spc="-100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 aim </a:t>
            </a:r>
            <a:r>
              <a:rPr sz="2700" b="1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to</a:t>
            </a:r>
            <a:r>
              <a:rPr sz="2700" b="1" spc="-100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700" b="1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create</a:t>
            </a:r>
            <a:r>
              <a:rPr sz="2700" b="1" spc="-105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700" b="1" spc="-10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an</a:t>
            </a:r>
            <a:r>
              <a:rPr sz="2700" b="1" spc="-100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700" b="1" spc="-50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environment</a:t>
            </a:r>
            <a:r>
              <a:rPr sz="2700" b="1" spc="-100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700" b="1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where</a:t>
            </a:r>
            <a:r>
              <a:rPr sz="2700" b="1" spc="-105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700" b="1" spc="-20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our</a:t>
            </a:r>
            <a:r>
              <a:rPr sz="2700" b="1" spc="-100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700" b="1" spc="-10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customers </a:t>
            </a:r>
            <a:r>
              <a:rPr sz="2700" b="1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can</a:t>
            </a:r>
            <a:r>
              <a:rPr sz="2700" b="1" spc="-40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700" b="1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shop</a:t>
            </a:r>
            <a:r>
              <a:rPr sz="2700" b="1" spc="-35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700" b="1" spc="-114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with</a:t>
            </a:r>
            <a:r>
              <a:rPr sz="2700" b="1" spc="-40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700" b="1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confidence,</a:t>
            </a:r>
            <a:r>
              <a:rPr sz="2700" b="1" spc="-35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700" b="1" spc="-45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knowing</a:t>
            </a:r>
            <a:r>
              <a:rPr sz="2700" b="1" spc="-40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700" b="1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they</a:t>
            </a:r>
            <a:r>
              <a:rPr sz="2700" b="1" spc="-35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700" b="1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are</a:t>
            </a:r>
            <a:r>
              <a:rPr sz="2700" b="1" spc="-40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700" b="1" spc="-10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supporting</a:t>
            </a:r>
            <a:r>
              <a:rPr sz="2700" b="1" spc="-35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700" b="1" spc="65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eco-</a:t>
            </a:r>
            <a:r>
              <a:rPr sz="2700" b="1" spc="-25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friendly</a:t>
            </a:r>
            <a:r>
              <a:rPr sz="2700" b="1" spc="-40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700" b="1" spc="45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practices</a:t>
            </a:r>
            <a:r>
              <a:rPr sz="2700" b="1" spc="-35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700" b="1" spc="-25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and </a:t>
            </a:r>
            <a:r>
              <a:rPr sz="2700" b="1" spc="55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local</a:t>
            </a:r>
            <a:r>
              <a:rPr sz="2700" b="1" spc="-55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700" b="1" spc="-10" dirty="0">
                <a:solidFill>
                  <a:srgbClr val="333332"/>
                </a:solidFill>
                <a:latin typeface="Tahoma" panose="020B0604030504040204"/>
                <a:cs typeface="Tahoma" panose="020B0604030504040204"/>
              </a:rPr>
              <a:t>farmers.</a:t>
            </a:r>
            <a:endParaRPr sz="2700" dirty="0">
              <a:latin typeface="Tahoma" panose="020B0604030504040204"/>
              <a:cs typeface="Tahoma" panose="020B0604030504040204"/>
            </a:endParaRPr>
          </a:p>
          <a:p>
            <a:pPr marL="82550" algn="ctr">
              <a:lnSpc>
                <a:spcPct val="100000"/>
              </a:lnSpc>
              <a:spcBef>
                <a:spcPts val="3055"/>
              </a:spcBef>
              <a:tabLst>
                <a:tab pos="4736465" algn="l"/>
                <a:tab pos="10859770" algn="l"/>
              </a:tabLst>
            </a:pPr>
            <a:r>
              <a:rPr sz="3800" b="1" spc="-25" dirty="0">
                <a:solidFill>
                  <a:srgbClr val="F7F7F7"/>
                </a:solidFill>
                <a:latin typeface="Arial" panose="020B0604020202020204"/>
                <a:cs typeface="Arial" panose="020B0604020202020204"/>
              </a:rPr>
              <a:t>01</a:t>
            </a:r>
            <a:r>
              <a:rPr sz="3800" b="1" dirty="0">
                <a:solidFill>
                  <a:srgbClr val="F7F7F7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lang="en-IN" sz="3800" b="1" spc="-375" dirty="0">
                <a:solidFill>
                  <a:srgbClr val="F7F7F7"/>
                </a:solidFill>
                <a:latin typeface="Arial" panose="020B0604020202020204"/>
                <a:cs typeface="Arial" panose="020B0604020202020204"/>
              </a:rPr>
              <a:t>       </a:t>
            </a:r>
            <a:r>
              <a:rPr sz="5700" b="1" spc="-472" baseline="10000" dirty="0">
                <a:solidFill>
                  <a:srgbClr val="F7F7F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800" b="1" spc="-25" dirty="0">
                <a:solidFill>
                  <a:srgbClr val="F7F7F7"/>
                </a:solidFill>
                <a:latin typeface="Arial" panose="020B0604020202020204"/>
                <a:cs typeface="Arial" panose="020B0604020202020204"/>
              </a:rPr>
              <a:t>02</a:t>
            </a:r>
            <a:r>
              <a:rPr sz="3800" b="1" dirty="0">
                <a:solidFill>
                  <a:srgbClr val="F7F7F7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3800" b="1" spc="-25" dirty="0">
                <a:solidFill>
                  <a:srgbClr val="F7F7F7"/>
                </a:solidFill>
                <a:latin typeface="Arial" panose="020B0604020202020204"/>
                <a:cs typeface="Arial" panose="020B0604020202020204"/>
              </a:rPr>
              <a:t>03</a:t>
            </a:r>
            <a:endParaRPr sz="38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4" name="object 21"/>
          <p:cNvSpPr txBox="1"/>
          <p:nvPr/>
        </p:nvSpPr>
        <p:spPr>
          <a:xfrm rot="10800000" flipH="1" flipV="1">
            <a:off x="2587625" y="6515100"/>
            <a:ext cx="2353945" cy="472440"/>
          </a:xfrm>
          <a:prstGeom prst="rect">
            <a:avLst/>
          </a:prstGeom>
        </p:spPr>
        <p:txBody>
          <a:bodyPr vert="horz" wrap="square" lIns="0" tIns="15875" rIns="0" bIns="0" rtlCol="0">
            <a:noAutofit/>
          </a:bodyPr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IN" altLang="" sz="1750" b="1" spc="-10" dirty="0">
                <a:solidFill>
                  <a:srgbClr val="333332"/>
                </a:solidFill>
                <a:latin typeface="Arial" panose="020B0604020202020204"/>
                <a:cs typeface="Arial" panose="020B0604020202020204"/>
              </a:rPr>
              <a:t>Pure and organics</a:t>
            </a:r>
            <a:endParaRPr lang="en-IN" altLang="" sz="1750" b="1" spc="-10" dirty="0">
              <a:solidFill>
                <a:srgbClr val="333332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35" name="object 21"/>
          <p:cNvSpPr txBox="1"/>
          <p:nvPr/>
        </p:nvSpPr>
        <p:spPr>
          <a:xfrm rot="10800000" flipH="1" flipV="1">
            <a:off x="13258800" y="6438900"/>
            <a:ext cx="2353945" cy="472440"/>
          </a:xfrm>
          <a:prstGeom prst="rect">
            <a:avLst/>
          </a:prstGeom>
        </p:spPr>
        <p:txBody>
          <a:bodyPr vert="horz" wrap="square" lIns="0" tIns="15875" rIns="0" bIns="0" rtlCol="0">
            <a:noAutofit/>
          </a:bodyPr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IN" altLang="en-US" sz="1750" b="1" spc="-10" dirty="0">
                <a:solidFill>
                  <a:srgbClr val="333332"/>
                </a:solidFill>
                <a:latin typeface="Arial" panose="020B0604020202020204"/>
                <a:cs typeface="Arial" panose="020B0604020202020204"/>
              </a:rPr>
              <a:t> Responsive Design</a:t>
            </a:r>
            <a:endParaRPr lang="en-IN" altLang="en-US" sz="1750" b="1" spc="-10" dirty="0">
              <a:solidFill>
                <a:srgbClr val="333332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3905534"/>
            <a:ext cx="2184400" cy="3308985"/>
          </a:xfrm>
          <a:custGeom>
            <a:avLst/>
            <a:gdLst/>
            <a:ahLst/>
            <a:cxnLst/>
            <a:rect l="l" t="t" r="r" b="b"/>
            <a:pathLst>
              <a:path w="2184400" h="3308984">
                <a:moveTo>
                  <a:pt x="0" y="0"/>
                </a:moveTo>
                <a:lnTo>
                  <a:pt x="2184348" y="0"/>
                </a:lnTo>
                <a:lnTo>
                  <a:pt x="2184348" y="1807188"/>
                </a:lnTo>
                <a:lnTo>
                  <a:pt x="2174638" y="1891007"/>
                </a:lnTo>
                <a:lnTo>
                  <a:pt x="2167381" y="1937062"/>
                </a:lnTo>
                <a:lnTo>
                  <a:pt x="2158865" y="1982685"/>
                </a:lnTo>
                <a:lnTo>
                  <a:pt x="2149108" y="2027857"/>
                </a:lnTo>
                <a:lnTo>
                  <a:pt x="2138128" y="2072561"/>
                </a:lnTo>
                <a:lnTo>
                  <a:pt x="2125945" y="2116779"/>
                </a:lnTo>
                <a:lnTo>
                  <a:pt x="2112575" y="2160491"/>
                </a:lnTo>
                <a:lnTo>
                  <a:pt x="2098039" y="2203680"/>
                </a:lnTo>
                <a:lnTo>
                  <a:pt x="2082354" y="2246327"/>
                </a:lnTo>
                <a:lnTo>
                  <a:pt x="2065538" y="2288414"/>
                </a:lnTo>
                <a:lnTo>
                  <a:pt x="2047611" y="2329922"/>
                </a:lnTo>
                <a:lnTo>
                  <a:pt x="2028591" y="2370834"/>
                </a:lnTo>
                <a:lnTo>
                  <a:pt x="2008496" y="2411131"/>
                </a:lnTo>
                <a:lnTo>
                  <a:pt x="1987344" y="2450795"/>
                </a:lnTo>
                <a:lnTo>
                  <a:pt x="1965155" y="2489807"/>
                </a:lnTo>
                <a:lnTo>
                  <a:pt x="1941946" y="2528149"/>
                </a:lnTo>
                <a:lnTo>
                  <a:pt x="1917736" y="2565803"/>
                </a:lnTo>
                <a:lnTo>
                  <a:pt x="1892544" y="2602751"/>
                </a:lnTo>
                <a:lnTo>
                  <a:pt x="1866388" y="2638973"/>
                </a:lnTo>
                <a:lnTo>
                  <a:pt x="1839287" y="2674452"/>
                </a:lnTo>
                <a:lnTo>
                  <a:pt x="1811258" y="2709170"/>
                </a:lnTo>
                <a:lnTo>
                  <a:pt x="1782321" y="2743108"/>
                </a:lnTo>
                <a:lnTo>
                  <a:pt x="1752493" y="2776248"/>
                </a:lnTo>
                <a:lnTo>
                  <a:pt x="1721795" y="2808572"/>
                </a:lnTo>
                <a:lnTo>
                  <a:pt x="1690242" y="2840060"/>
                </a:lnTo>
                <a:lnTo>
                  <a:pt x="1657856" y="2870696"/>
                </a:lnTo>
                <a:lnTo>
                  <a:pt x="1624653" y="2900460"/>
                </a:lnTo>
                <a:lnTo>
                  <a:pt x="1590652" y="2929335"/>
                </a:lnTo>
                <a:lnTo>
                  <a:pt x="1555872" y="2957301"/>
                </a:lnTo>
                <a:lnTo>
                  <a:pt x="1520331" y="2984341"/>
                </a:lnTo>
                <a:lnTo>
                  <a:pt x="1484048" y="3010437"/>
                </a:lnTo>
                <a:lnTo>
                  <a:pt x="1447041" y="3035569"/>
                </a:lnTo>
                <a:lnTo>
                  <a:pt x="1409328" y="3059721"/>
                </a:lnTo>
                <a:lnTo>
                  <a:pt x="1370929" y="3082872"/>
                </a:lnTo>
                <a:lnTo>
                  <a:pt x="1331861" y="3105006"/>
                </a:lnTo>
                <a:lnTo>
                  <a:pt x="1292143" y="3126104"/>
                </a:lnTo>
                <a:lnTo>
                  <a:pt x="1251794" y="3146147"/>
                </a:lnTo>
                <a:lnTo>
                  <a:pt x="1210831" y="3165117"/>
                </a:lnTo>
                <a:lnTo>
                  <a:pt x="1169274" y="3182996"/>
                </a:lnTo>
                <a:lnTo>
                  <a:pt x="1127141" y="3199766"/>
                </a:lnTo>
                <a:lnTo>
                  <a:pt x="1084450" y="3215408"/>
                </a:lnTo>
                <a:lnTo>
                  <a:pt x="1041220" y="3229903"/>
                </a:lnTo>
                <a:lnTo>
                  <a:pt x="997470" y="3243235"/>
                </a:lnTo>
                <a:lnTo>
                  <a:pt x="953217" y="3255383"/>
                </a:lnTo>
                <a:lnTo>
                  <a:pt x="908480" y="3266331"/>
                </a:lnTo>
                <a:lnTo>
                  <a:pt x="863278" y="3276059"/>
                </a:lnTo>
                <a:lnTo>
                  <a:pt x="817629" y="3284549"/>
                </a:lnTo>
                <a:lnTo>
                  <a:pt x="771552" y="3291784"/>
                </a:lnTo>
                <a:lnTo>
                  <a:pt x="725065" y="3297744"/>
                </a:lnTo>
                <a:lnTo>
                  <a:pt x="678186" y="3302412"/>
                </a:lnTo>
                <a:lnTo>
                  <a:pt x="630935" y="3305769"/>
                </a:lnTo>
                <a:lnTo>
                  <a:pt x="583329" y="3307796"/>
                </a:lnTo>
                <a:lnTo>
                  <a:pt x="535387" y="3308476"/>
                </a:lnTo>
                <a:lnTo>
                  <a:pt x="487378" y="3307796"/>
                </a:lnTo>
                <a:lnTo>
                  <a:pt x="439710" y="3305769"/>
                </a:lnTo>
                <a:lnTo>
                  <a:pt x="392400" y="3302412"/>
                </a:lnTo>
                <a:lnTo>
                  <a:pt x="345469" y="3297744"/>
                </a:lnTo>
                <a:lnTo>
                  <a:pt x="298933" y="3291784"/>
                </a:lnTo>
                <a:lnTo>
                  <a:pt x="252811" y="3284549"/>
                </a:lnTo>
                <a:lnTo>
                  <a:pt x="207121" y="3276059"/>
                </a:lnTo>
                <a:lnTo>
                  <a:pt x="161883" y="3266331"/>
                </a:lnTo>
                <a:lnTo>
                  <a:pt x="117113" y="3255383"/>
                </a:lnTo>
                <a:lnTo>
                  <a:pt x="72831" y="3243235"/>
                </a:lnTo>
                <a:lnTo>
                  <a:pt x="29055" y="3229903"/>
                </a:lnTo>
                <a:lnTo>
                  <a:pt x="0" y="3220165"/>
                </a:lnTo>
                <a:lnTo>
                  <a:pt x="0" y="0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7644645"/>
            <a:ext cx="535940" cy="2435225"/>
          </a:xfrm>
          <a:custGeom>
            <a:avLst/>
            <a:gdLst/>
            <a:ahLst/>
            <a:cxnLst/>
            <a:rect l="l" t="t" r="r" b="b"/>
            <a:pathLst>
              <a:path w="535940" h="2435225">
                <a:moveTo>
                  <a:pt x="0" y="0"/>
                </a:moveTo>
                <a:lnTo>
                  <a:pt x="34247" y="32323"/>
                </a:lnTo>
                <a:lnTo>
                  <a:pt x="65800" y="63829"/>
                </a:lnTo>
                <a:lnTo>
                  <a:pt x="96499" y="96169"/>
                </a:lnTo>
                <a:lnTo>
                  <a:pt x="126326" y="129324"/>
                </a:lnTo>
                <a:lnTo>
                  <a:pt x="155263" y="163276"/>
                </a:lnTo>
                <a:lnTo>
                  <a:pt x="183292" y="198006"/>
                </a:lnTo>
                <a:lnTo>
                  <a:pt x="210393" y="233498"/>
                </a:lnTo>
                <a:lnTo>
                  <a:pt x="236549" y="269731"/>
                </a:lnTo>
                <a:lnTo>
                  <a:pt x="261741" y="306688"/>
                </a:lnTo>
                <a:lnTo>
                  <a:pt x="285951" y="344351"/>
                </a:lnTo>
                <a:lnTo>
                  <a:pt x="309160" y="382701"/>
                </a:lnTo>
                <a:lnTo>
                  <a:pt x="331349" y="421721"/>
                </a:lnTo>
                <a:lnTo>
                  <a:pt x="352501" y="461391"/>
                </a:lnTo>
                <a:lnTo>
                  <a:pt x="372596" y="501694"/>
                </a:lnTo>
                <a:lnTo>
                  <a:pt x="391616" y="542611"/>
                </a:lnTo>
                <a:lnTo>
                  <a:pt x="409543" y="584124"/>
                </a:lnTo>
                <a:lnTo>
                  <a:pt x="426359" y="626215"/>
                </a:lnTo>
                <a:lnTo>
                  <a:pt x="442044" y="668865"/>
                </a:lnTo>
                <a:lnTo>
                  <a:pt x="456581" y="712057"/>
                </a:lnTo>
                <a:lnTo>
                  <a:pt x="469950" y="755772"/>
                </a:lnTo>
                <a:lnTo>
                  <a:pt x="482134" y="799991"/>
                </a:lnTo>
                <a:lnTo>
                  <a:pt x="493113" y="844697"/>
                </a:lnTo>
                <a:lnTo>
                  <a:pt x="502870" y="889870"/>
                </a:lnTo>
                <a:lnTo>
                  <a:pt x="511386" y="935494"/>
                </a:lnTo>
                <a:lnTo>
                  <a:pt x="518643" y="981549"/>
                </a:lnTo>
                <a:lnTo>
                  <a:pt x="524622" y="1028018"/>
                </a:lnTo>
                <a:lnTo>
                  <a:pt x="529304" y="1074881"/>
                </a:lnTo>
                <a:lnTo>
                  <a:pt x="532671" y="1122122"/>
                </a:lnTo>
                <a:lnTo>
                  <a:pt x="534705" y="1169720"/>
                </a:lnTo>
                <a:lnTo>
                  <a:pt x="535387" y="1217659"/>
                </a:lnTo>
                <a:lnTo>
                  <a:pt x="534705" y="1265598"/>
                </a:lnTo>
                <a:lnTo>
                  <a:pt x="532671" y="1313197"/>
                </a:lnTo>
                <a:lnTo>
                  <a:pt x="529304" y="1360437"/>
                </a:lnTo>
                <a:lnTo>
                  <a:pt x="524622" y="1407301"/>
                </a:lnTo>
                <a:lnTo>
                  <a:pt x="518643" y="1453769"/>
                </a:lnTo>
                <a:lnTo>
                  <a:pt x="511386" y="1499823"/>
                </a:lnTo>
                <a:lnTo>
                  <a:pt x="502870" y="1545446"/>
                </a:lnTo>
                <a:lnTo>
                  <a:pt x="493113" y="1590619"/>
                </a:lnTo>
                <a:lnTo>
                  <a:pt x="482134" y="1635323"/>
                </a:lnTo>
                <a:lnTo>
                  <a:pt x="469950" y="1679540"/>
                </a:lnTo>
                <a:lnTo>
                  <a:pt x="456581" y="1723252"/>
                </a:lnTo>
                <a:lnTo>
                  <a:pt x="442044" y="1766441"/>
                </a:lnTo>
                <a:lnTo>
                  <a:pt x="426359" y="1809088"/>
                </a:lnTo>
                <a:lnTo>
                  <a:pt x="409543" y="1851175"/>
                </a:lnTo>
                <a:lnTo>
                  <a:pt x="391616" y="1892684"/>
                </a:lnTo>
                <a:lnTo>
                  <a:pt x="372596" y="1933596"/>
                </a:lnTo>
                <a:lnTo>
                  <a:pt x="352501" y="1973893"/>
                </a:lnTo>
                <a:lnTo>
                  <a:pt x="331349" y="2013556"/>
                </a:lnTo>
                <a:lnTo>
                  <a:pt x="309160" y="2052569"/>
                </a:lnTo>
                <a:lnTo>
                  <a:pt x="285951" y="2090911"/>
                </a:lnTo>
                <a:lnTo>
                  <a:pt x="261741" y="2128565"/>
                </a:lnTo>
                <a:lnTo>
                  <a:pt x="236549" y="2165512"/>
                </a:lnTo>
                <a:lnTo>
                  <a:pt x="210393" y="2201734"/>
                </a:lnTo>
                <a:lnTo>
                  <a:pt x="183292" y="2237214"/>
                </a:lnTo>
                <a:lnTo>
                  <a:pt x="155263" y="2271932"/>
                </a:lnTo>
                <a:lnTo>
                  <a:pt x="126326" y="2305870"/>
                </a:lnTo>
                <a:lnTo>
                  <a:pt x="96499" y="2339009"/>
                </a:lnTo>
                <a:lnTo>
                  <a:pt x="65800" y="2371333"/>
                </a:lnTo>
                <a:lnTo>
                  <a:pt x="34247" y="2402822"/>
                </a:lnTo>
                <a:lnTo>
                  <a:pt x="0" y="2435126"/>
                </a:lnTo>
                <a:lnTo>
                  <a:pt x="0" y="0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42772" y="8443628"/>
            <a:ext cx="838835" cy="837565"/>
          </a:xfrm>
          <a:custGeom>
            <a:avLst/>
            <a:gdLst/>
            <a:ahLst/>
            <a:cxnLst/>
            <a:rect l="l" t="t" r="r" b="b"/>
            <a:pathLst>
              <a:path w="838835" h="837565">
                <a:moveTo>
                  <a:pt x="419289" y="0"/>
                </a:moveTo>
                <a:lnTo>
                  <a:pt x="460386" y="2015"/>
                </a:lnTo>
                <a:lnTo>
                  <a:pt x="501089" y="8044"/>
                </a:lnTo>
                <a:lnTo>
                  <a:pt x="541002" y="18028"/>
                </a:lnTo>
                <a:lnTo>
                  <a:pt x="579744" y="31870"/>
                </a:lnTo>
                <a:lnTo>
                  <a:pt x="616941" y="49436"/>
                </a:lnTo>
                <a:lnTo>
                  <a:pt x="652234" y="70559"/>
                </a:lnTo>
                <a:lnTo>
                  <a:pt x="685283" y="95035"/>
                </a:lnTo>
                <a:lnTo>
                  <a:pt x="715772" y="122627"/>
                </a:lnTo>
                <a:lnTo>
                  <a:pt x="743404" y="153071"/>
                </a:lnTo>
                <a:lnTo>
                  <a:pt x="767915" y="186072"/>
                </a:lnTo>
                <a:lnTo>
                  <a:pt x="789070" y="221314"/>
                </a:lnTo>
                <a:lnTo>
                  <a:pt x="806662" y="258456"/>
                </a:lnTo>
                <a:lnTo>
                  <a:pt x="820524" y="297141"/>
                </a:lnTo>
                <a:lnTo>
                  <a:pt x="830522" y="336997"/>
                </a:lnTo>
                <a:lnTo>
                  <a:pt x="836560" y="377640"/>
                </a:lnTo>
                <a:lnTo>
                  <a:pt x="838578" y="418677"/>
                </a:lnTo>
                <a:lnTo>
                  <a:pt x="838074" y="439221"/>
                </a:lnTo>
                <a:lnTo>
                  <a:pt x="834041" y="480110"/>
                </a:lnTo>
                <a:lnTo>
                  <a:pt x="826013" y="520408"/>
                </a:lnTo>
                <a:lnTo>
                  <a:pt x="814069" y="559726"/>
                </a:lnTo>
                <a:lnTo>
                  <a:pt x="798323" y="597685"/>
                </a:lnTo>
                <a:lnTo>
                  <a:pt x="778926" y="633920"/>
                </a:lnTo>
                <a:lnTo>
                  <a:pt x="756066" y="668083"/>
                </a:lnTo>
                <a:lnTo>
                  <a:pt x="729962" y="699844"/>
                </a:lnTo>
                <a:lnTo>
                  <a:pt x="700867" y="728897"/>
                </a:lnTo>
                <a:lnTo>
                  <a:pt x="669060" y="754962"/>
                </a:lnTo>
                <a:lnTo>
                  <a:pt x="634847" y="777789"/>
                </a:lnTo>
                <a:lnTo>
                  <a:pt x="598559" y="797157"/>
                </a:lnTo>
                <a:lnTo>
                  <a:pt x="560544" y="812881"/>
                </a:lnTo>
                <a:lnTo>
                  <a:pt x="521168" y="824808"/>
                </a:lnTo>
                <a:lnTo>
                  <a:pt x="480812" y="832823"/>
                </a:lnTo>
                <a:lnTo>
                  <a:pt x="439863" y="836850"/>
                </a:lnTo>
                <a:lnTo>
                  <a:pt x="419289" y="837355"/>
                </a:lnTo>
                <a:lnTo>
                  <a:pt x="398715" y="836850"/>
                </a:lnTo>
                <a:lnTo>
                  <a:pt x="357766" y="832823"/>
                </a:lnTo>
                <a:lnTo>
                  <a:pt x="317410" y="824808"/>
                </a:lnTo>
                <a:lnTo>
                  <a:pt x="278035" y="812881"/>
                </a:lnTo>
                <a:lnTo>
                  <a:pt x="240020" y="797157"/>
                </a:lnTo>
                <a:lnTo>
                  <a:pt x="203731" y="777789"/>
                </a:lnTo>
                <a:lnTo>
                  <a:pt x="169518" y="754962"/>
                </a:lnTo>
                <a:lnTo>
                  <a:pt x="137711" y="728897"/>
                </a:lnTo>
                <a:lnTo>
                  <a:pt x="108616" y="699844"/>
                </a:lnTo>
                <a:lnTo>
                  <a:pt x="82512" y="668083"/>
                </a:lnTo>
                <a:lnTo>
                  <a:pt x="59652" y="633921"/>
                </a:lnTo>
                <a:lnTo>
                  <a:pt x="40256" y="597685"/>
                </a:lnTo>
                <a:lnTo>
                  <a:pt x="24509" y="559726"/>
                </a:lnTo>
                <a:lnTo>
                  <a:pt x="12565" y="520408"/>
                </a:lnTo>
                <a:lnTo>
                  <a:pt x="4537" y="480110"/>
                </a:lnTo>
                <a:lnTo>
                  <a:pt x="504" y="439221"/>
                </a:lnTo>
                <a:lnTo>
                  <a:pt x="0" y="418677"/>
                </a:lnTo>
                <a:lnTo>
                  <a:pt x="504" y="398133"/>
                </a:lnTo>
                <a:lnTo>
                  <a:pt x="4537" y="357244"/>
                </a:lnTo>
                <a:lnTo>
                  <a:pt x="12565" y="316947"/>
                </a:lnTo>
                <a:lnTo>
                  <a:pt x="24509" y="277629"/>
                </a:lnTo>
                <a:lnTo>
                  <a:pt x="40256" y="239669"/>
                </a:lnTo>
                <a:lnTo>
                  <a:pt x="59652" y="203434"/>
                </a:lnTo>
                <a:lnTo>
                  <a:pt x="82512" y="169271"/>
                </a:lnTo>
                <a:lnTo>
                  <a:pt x="108616" y="137510"/>
                </a:lnTo>
                <a:lnTo>
                  <a:pt x="137711" y="108457"/>
                </a:lnTo>
                <a:lnTo>
                  <a:pt x="169518" y="82392"/>
                </a:lnTo>
                <a:lnTo>
                  <a:pt x="203731" y="59565"/>
                </a:lnTo>
                <a:lnTo>
                  <a:pt x="240020" y="40197"/>
                </a:lnTo>
                <a:lnTo>
                  <a:pt x="278035" y="24474"/>
                </a:lnTo>
                <a:lnTo>
                  <a:pt x="317410" y="12547"/>
                </a:lnTo>
                <a:lnTo>
                  <a:pt x="357766" y="4531"/>
                </a:lnTo>
                <a:lnTo>
                  <a:pt x="398715" y="503"/>
                </a:lnTo>
                <a:lnTo>
                  <a:pt x="419289" y="0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521414" y="2188671"/>
            <a:ext cx="14735174" cy="757237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814208" y="972046"/>
            <a:ext cx="6210935" cy="8115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150" b="1" dirty="0">
                <a:latin typeface="Arial" panose="020B0604020202020204"/>
                <a:cs typeface="Arial" panose="020B0604020202020204"/>
              </a:rPr>
              <a:t>WireFrame</a:t>
            </a:r>
            <a:r>
              <a:rPr sz="5150" b="1" spc="-75" dirty="0">
                <a:latin typeface="Arial" panose="020B0604020202020204"/>
                <a:cs typeface="Arial" panose="020B0604020202020204"/>
              </a:rPr>
              <a:t> </a:t>
            </a:r>
            <a:r>
              <a:rPr sz="5150" b="1" spc="-10" dirty="0">
                <a:latin typeface="Arial" panose="020B0604020202020204"/>
                <a:cs typeface="Arial" panose="020B0604020202020204"/>
              </a:rPr>
              <a:t>Diagram</a:t>
            </a:r>
            <a:endParaRPr sz="515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-4762"/>
            <a:ext cx="18293080" cy="10292080"/>
            <a:chOff x="-4762" y="-4762"/>
            <a:chExt cx="18293080" cy="1029208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8287997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994293" y="3675722"/>
              <a:ext cx="3293745" cy="6610350"/>
            </a:xfrm>
            <a:custGeom>
              <a:avLst/>
              <a:gdLst/>
              <a:ahLst/>
              <a:cxnLst/>
              <a:rect l="l" t="t" r="r" b="b"/>
              <a:pathLst>
                <a:path w="3293744" h="6610350">
                  <a:moveTo>
                    <a:pt x="1241577" y="1653425"/>
                  </a:moveTo>
                  <a:lnTo>
                    <a:pt x="1239558" y="1612379"/>
                  </a:lnTo>
                  <a:lnTo>
                    <a:pt x="1233512" y="1571739"/>
                  </a:lnTo>
                  <a:lnTo>
                    <a:pt x="1223518" y="1531886"/>
                  </a:lnTo>
                  <a:lnTo>
                    <a:pt x="1209662" y="1493202"/>
                  </a:lnTo>
                  <a:lnTo>
                    <a:pt x="1192060" y="1456055"/>
                  </a:lnTo>
                  <a:lnTo>
                    <a:pt x="1170914" y="1420812"/>
                  </a:lnTo>
                  <a:lnTo>
                    <a:pt x="1146403" y="1387817"/>
                  </a:lnTo>
                  <a:lnTo>
                    <a:pt x="1118768" y="1357376"/>
                  </a:lnTo>
                  <a:lnTo>
                    <a:pt x="1088275" y="1329778"/>
                  </a:lnTo>
                  <a:lnTo>
                    <a:pt x="1055230" y="1305306"/>
                  </a:lnTo>
                  <a:lnTo>
                    <a:pt x="1019937" y="1284185"/>
                  </a:lnTo>
                  <a:lnTo>
                    <a:pt x="982738" y="1266609"/>
                  </a:lnTo>
                  <a:lnTo>
                    <a:pt x="944003" y="1252766"/>
                  </a:lnTo>
                  <a:lnTo>
                    <a:pt x="904087" y="1242783"/>
                  </a:lnTo>
                  <a:lnTo>
                    <a:pt x="863384" y="1236764"/>
                  </a:lnTo>
                  <a:lnTo>
                    <a:pt x="822286" y="1234744"/>
                  </a:lnTo>
                  <a:lnTo>
                    <a:pt x="801712" y="1235252"/>
                  </a:lnTo>
                  <a:lnTo>
                    <a:pt x="760768" y="1239278"/>
                  </a:lnTo>
                  <a:lnTo>
                    <a:pt x="720407" y="1247292"/>
                  </a:lnTo>
                  <a:lnTo>
                    <a:pt x="681024" y="1259217"/>
                  </a:lnTo>
                  <a:lnTo>
                    <a:pt x="643013" y="1274940"/>
                  </a:lnTo>
                  <a:lnTo>
                    <a:pt x="606729" y="1294307"/>
                  </a:lnTo>
                  <a:lnTo>
                    <a:pt x="572516" y="1317129"/>
                  </a:lnTo>
                  <a:lnTo>
                    <a:pt x="540702" y="1343202"/>
                  </a:lnTo>
                  <a:lnTo>
                    <a:pt x="511606" y="1372247"/>
                  </a:lnTo>
                  <a:lnTo>
                    <a:pt x="485508" y="1404010"/>
                  </a:lnTo>
                  <a:lnTo>
                    <a:pt x="462648" y="1438173"/>
                  </a:lnTo>
                  <a:lnTo>
                    <a:pt x="443255" y="1474406"/>
                  </a:lnTo>
                  <a:lnTo>
                    <a:pt x="427507" y="1512366"/>
                  </a:lnTo>
                  <a:lnTo>
                    <a:pt x="415556" y="1551686"/>
                  </a:lnTo>
                  <a:lnTo>
                    <a:pt x="407530" y="1591983"/>
                  </a:lnTo>
                  <a:lnTo>
                    <a:pt x="403504" y="1632877"/>
                  </a:lnTo>
                  <a:lnTo>
                    <a:pt x="402996" y="1653425"/>
                  </a:lnTo>
                  <a:lnTo>
                    <a:pt x="403504" y="1673961"/>
                  </a:lnTo>
                  <a:lnTo>
                    <a:pt x="407530" y="1714855"/>
                  </a:lnTo>
                  <a:lnTo>
                    <a:pt x="415556" y="1755152"/>
                  </a:lnTo>
                  <a:lnTo>
                    <a:pt x="427507" y="1794471"/>
                  </a:lnTo>
                  <a:lnTo>
                    <a:pt x="443255" y="1832432"/>
                  </a:lnTo>
                  <a:lnTo>
                    <a:pt x="462648" y="1868665"/>
                  </a:lnTo>
                  <a:lnTo>
                    <a:pt x="485508" y="1902828"/>
                  </a:lnTo>
                  <a:lnTo>
                    <a:pt x="511606" y="1934591"/>
                  </a:lnTo>
                  <a:lnTo>
                    <a:pt x="540702" y="1963635"/>
                  </a:lnTo>
                  <a:lnTo>
                    <a:pt x="572516" y="1989709"/>
                  </a:lnTo>
                  <a:lnTo>
                    <a:pt x="606729" y="2012530"/>
                  </a:lnTo>
                  <a:lnTo>
                    <a:pt x="643013" y="2031898"/>
                  </a:lnTo>
                  <a:lnTo>
                    <a:pt x="681024" y="2047621"/>
                  </a:lnTo>
                  <a:lnTo>
                    <a:pt x="720407" y="2059546"/>
                  </a:lnTo>
                  <a:lnTo>
                    <a:pt x="760768" y="2067572"/>
                  </a:lnTo>
                  <a:lnTo>
                    <a:pt x="801712" y="2071598"/>
                  </a:lnTo>
                  <a:lnTo>
                    <a:pt x="822286" y="2072093"/>
                  </a:lnTo>
                  <a:lnTo>
                    <a:pt x="842860" y="2071598"/>
                  </a:lnTo>
                  <a:lnTo>
                    <a:pt x="883805" y="2067572"/>
                  </a:lnTo>
                  <a:lnTo>
                    <a:pt x="924166" y="2059546"/>
                  </a:lnTo>
                  <a:lnTo>
                    <a:pt x="963536" y="2047621"/>
                  </a:lnTo>
                  <a:lnTo>
                    <a:pt x="1001560" y="2031898"/>
                  </a:lnTo>
                  <a:lnTo>
                    <a:pt x="1037844" y="2012530"/>
                  </a:lnTo>
                  <a:lnTo>
                    <a:pt x="1072057" y="1989709"/>
                  </a:lnTo>
                  <a:lnTo>
                    <a:pt x="1103858" y="1963635"/>
                  </a:lnTo>
                  <a:lnTo>
                    <a:pt x="1132954" y="1934591"/>
                  </a:lnTo>
                  <a:lnTo>
                    <a:pt x="1159065" y="1902828"/>
                  </a:lnTo>
                  <a:lnTo>
                    <a:pt x="1181925" y="1868665"/>
                  </a:lnTo>
                  <a:lnTo>
                    <a:pt x="1201318" y="1832432"/>
                  </a:lnTo>
                  <a:lnTo>
                    <a:pt x="1217066" y="1794471"/>
                  </a:lnTo>
                  <a:lnTo>
                    <a:pt x="1229004" y="1755152"/>
                  </a:lnTo>
                  <a:lnTo>
                    <a:pt x="1237043" y="1714855"/>
                  </a:lnTo>
                  <a:lnTo>
                    <a:pt x="1241069" y="1673961"/>
                  </a:lnTo>
                  <a:lnTo>
                    <a:pt x="1241577" y="1653425"/>
                  </a:lnTo>
                  <a:close/>
                </a:path>
                <a:path w="3293744" h="6610350">
                  <a:moveTo>
                    <a:pt x="3293707" y="4761700"/>
                  </a:moveTo>
                  <a:lnTo>
                    <a:pt x="3288233" y="4719180"/>
                  </a:lnTo>
                  <a:lnTo>
                    <a:pt x="3280994" y="4673130"/>
                  </a:lnTo>
                  <a:lnTo>
                    <a:pt x="3272485" y="4627511"/>
                  </a:lnTo>
                  <a:lnTo>
                    <a:pt x="3262744" y="4582338"/>
                  </a:lnTo>
                  <a:lnTo>
                    <a:pt x="3251784" y="4537634"/>
                  </a:lnTo>
                  <a:lnTo>
                    <a:pt x="3239617" y="4493412"/>
                  </a:lnTo>
                  <a:lnTo>
                    <a:pt x="3226270" y="4449699"/>
                  </a:lnTo>
                  <a:lnTo>
                    <a:pt x="3211753" y="4406506"/>
                  </a:lnTo>
                  <a:lnTo>
                    <a:pt x="3196082" y="4363859"/>
                  </a:lnTo>
                  <a:lnTo>
                    <a:pt x="3179292" y="4321772"/>
                  </a:lnTo>
                  <a:lnTo>
                    <a:pt x="3161385" y="4280268"/>
                  </a:lnTo>
                  <a:lnTo>
                    <a:pt x="3142386" y="4239361"/>
                  </a:lnTo>
                  <a:lnTo>
                    <a:pt x="3122320" y="4199064"/>
                  </a:lnTo>
                  <a:lnTo>
                    <a:pt x="3101187" y="4159402"/>
                  </a:lnTo>
                  <a:lnTo>
                    <a:pt x="3079026" y="4120388"/>
                  </a:lnTo>
                  <a:lnTo>
                    <a:pt x="3055836" y="4082046"/>
                  </a:lnTo>
                  <a:lnTo>
                    <a:pt x="3031655" y="4044391"/>
                  </a:lnTo>
                  <a:lnTo>
                    <a:pt x="3006483" y="4007447"/>
                  </a:lnTo>
                  <a:lnTo>
                    <a:pt x="2980347" y="3971213"/>
                  </a:lnTo>
                  <a:lnTo>
                    <a:pt x="2953270" y="3935742"/>
                  </a:lnTo>
                  <a:lnTo>
                    <a:pt x="2925254" y="3901021"/>
                  </a:lnTo>
                  <a:lnTo>
                    <a:pt x="2896349" y="3867086"/>
                  </a:lnTo>
                  <a:lnTo>
                    <a:pt x="2866529" y="3833939"/>
                  </a:lnTo>
                  <a:lnTo>
                    <a:pt x="2835859" y="3801618"/>
                  </a:lnTo>
                  <a:lnTo>
                    <a:pt x="2804325" y="3770134"/>
                  </a:lnTo>
                  <a:lnTo>
                    <a:pt x="2771952" y="3739489"/>
                  </a:lnTo>
                  <a:lnTo>
                    <a:pt x="2738767" y="3709733"/>
                  </a:lnTo>
                  <a:lnTo>
                    <a:pt x="2704769" y="3680853"/>
                  </a:lnTo>
                  <a:lnTo>
                    <a:pt x="2670010" y="3652888"/>
                  </a:lnTo>
                  <a:lnTo>
                    <a:pt x="2634475" y="3625850"/>
                  </a:lnTo>
                  <a:lnTo>
                    <a:pt x="2598204" y="3599751"/>
                  </a:lnTo>
                  <a:lnTo>
                    <a:pt x="2561196" y="3574618"/>
                  </a:lnTo>
                  <a:lnTo>
                    <a:pt x="2523490" y="3550475"/>
                  </a:lnTo>
                  <a:lnTo>
                    <a:pt x="2485085" y="3527323"/>
                  </a:lnTo>
                  <a:lnTo>
                    <a:pt x="2446020" y="3505187"/>
                  </a:lnTo>
                  <a:lnTo>
                    <a:pt x="2406294" y="3484092"/>
                  </a:lnTo>
                  <a:lnTo>
                    <a:pt x="2365946" y="3464039"/>
                  </a:lnTo>
                  <a:lnTo>
                    <a:pt x="2324976" y="3445078"/>
                  </a:lnTo>
                  <a:lnTo>
                    <a:pt x="2283396" y="3427196"/>
                  </a:lnTo>
                  <a:lnTo>
                    <a:pt x="2241258" y="3410420"/>
                  </a:lnTo>
                  <a:lnTo>
                    <a:pt x="2198547" y="3394786"/>
                  </a:lnTo>
                  <a:lnTo>
                    <a:pt x="2155291" y="3380282"/>
                  </a:lnTo>
                  <a:lnTo>
                    <a:pt x="2111514" y="3366960"/>
                  </a:lnTo>
                  <a:lnTo>
                    <a:pt x="2067229" y="3354806"/>
                  </a:lnTo>
                  <a:lnTo>
                    <a:pt x="2022462" y="3343859"/>
                  </a:lnTo>
                  <a:lnTo>
                    <a:pt x="1977224" y="3334131"/>
                  </a:lnTo>
                  <a:lnTo>
                    <a:pt x="1931543" y="3325647"/>
                  </a:lnTo>
                  <a:lnTo>
                    <a:pt x="1885416" y="3318408"/>
                  </a:lnTo>
                  <a:lnTo>
                    <a:pt x="1838883" y="3312452"/>
                  </a:lnTo>
                  <a:lnTo>
                    <a:pt x="1791944" y="3307778"/>
                  </a:lnTo>
                  <a:lnTo>
                    <a:pt x="1744637" y="3304425"/>
                  </a:lnTo>
                  <a:lnTo>
                    <a:pt x="1696974" y="3302393"/>
                  </a:lnTo>
                  <a:lnTo>
                    <a:pt x="1648955" y="3301720"/>
                  </a:lnTo>
                  <a:lnTo>
                    <a:pt x="1601012" y="3302393"/>
                  </a:lnTo>
                  <a:lnTo>
                    <a:pt x="1553413" y="3304425"/>
                  </a:lnTo>
                  <a:lnTo>
                    <a:pt x="1506156" y="3307778"/>
                  </a:lnTo>
                  <a:lnTo>
                    <a:pt x="1459280" y="3312452"/>
                  </a:lnTo>
                  <a:lnTo>
                    <a:pt x="1412798" y="3318408"/>
                  </a:lnTo>
                  <a:lnTo>
                    <a:pt x="1366723" y="3325647"/>
                  </a:lnTo>
                  <a:lnTo>
                    <a:pt x="1321066" y="3334131"/>
                  </a:lnTo>
                  <a:lnTo>
                    <a:pt x="1275867" y="3343859"/>
                  </a:lnTo>
                  <a:lnTo>
                    <a:pt x="1231125" y="3354806"/>
                  </a:lnTo>
                  <a:lnTo>
                    <a:pt x="1186878" y="3366960"/>
                  </a:lnTo>
                  <a:lnTo>
                    <a:pt x="1143127" y="3380282"/>
                  </a:lnTo>
                  <a:lnTo>
                    <a:pt x="1099896" y="3394786"/>
                  </a:lnTo>
                  <a:lnTo>
                    <a:pt x="1057211" y="3410420"/>
                  </a:lnTo>
                  <a:lnTo>
                    <a:pt x="1015072" y="3427196"/>
                  </a:lnTo>
                  <a:lnTo>
                    <a:pt x="973518" y="3445078"/>
                  </a:lnTo>
                  <a:lnTo>
                    <a:pt x="932548" y="3464039"/>
                  </a:lnTo>
                  <a:lnTo>
                    <a:pt x="892200" y="3484092"/>
                  </a:lnTo>
                  <a:lnTo>
                    <a:pt x="852487" y="3505187"/>
                  </a:lnTo>
                  <a:lnTo>
                    <a:pt x="813422" y="3527323"/>
                  </a:lnTo>
                  <a:lnTo>
                    <a:pt x="775017" y="3550475"/>
                  </a:lnTo>
                  <a:lnTo>
                    <a:pt x="737311" y="3574618"/>
                  </a:lnTo>
                  <a:lnTo>
                    <a:pt x="700303" y="3599751"/>
                  </a:lnTo>
                  <a:lnTo>
                    <a:pt x="664019" y="3625850"/>
                  </a:lnTo>
                  <a:lnTo>
                    <a:pt x="628472" y="3652888"/>
                  </a:lnTo>
                  <a:lnTo>
                    <a:pt x="593699" y="3680853"/>
                  </a:lnTo>
                  <a:lnTo>
                    <a:pt x="559689" y="3709733"/>
                  </a:lnTo>
                  <a:lnTo>
                    <a:pt x="526491" y="3739489"/>
                  </a:lnTo>
                  <a:lnTo>
                    <a:pt x="494106" y="3770134"/>
                  </a:lnTo>
                  <a:lnTo>
                    <a:pt x="462559" y="3801618"/>
                  </a:lnTo>
                  <a:lnTo>
                    <a:pt x="431850" y="3833939"/>
                  </a:lnTo>
                  <a:lnTo>
                    <a:pt x="402031" y="3867086"/>
                  </a:lnTo>
                  <a:lnTo>
                    <a:pt x="373087" y="3901021"/>
                  </a:lnTo>
                  <a:lnTo>
                    <a:pt x="345059" y="3935742"/>
                  </a:lnTo>
                  <a:lnTo>
                    <a:pt x="317957" y="3971213"/>
                  </a:lnTo>
                  <a:lnTo>
                    <a:pt x="291807" y="4007447"/>
                  </a:lnTo>
                  <a:lnTo>
                    <a:pt x="266611" y="4044391"/>
                  </a:lnTo>
                  <a:lnTo>
                    <a:pt x="242404" y="4082046"/>
                  </a:lnTo>
                  <a:lnTo>
                    <a:pt x="219189" y="4120388"/>
                  </a:lnTo>
                  <a:lnTo>
                    <a:pt x="197002" y="4159402"/>
                  </a:lnTo>
                  <a:lnTo>
                    <a:pt x="175856" y="4199064"/>
                  </a:lnTo>
                  <a:lnTo>
                    <a:pt x="155752" y="4239361"/>
                  </a:lnTo>
                  <a:lnTo>
                    <a:pt x="136740" y="4280268"/>
                  </a:lnTo>
                  <a:lnTo>
                    <a:pt x="118808" y="4321772"/>
                  </a:lnTo>
                  <a:lnTo>
                    <a:pt x="101993" y="4363859"/>
                  </a:lnTo>
                  <a:lnTo>
                    <a:pt x="86309" y="4406506"/>
                  </a:lnTo>
                  <a:lnTo>
                    <a:pt x="71767" y="4449699"/>
                  </a:lnTo>
                  <a:lnTo>
                    <a:pt x="58407" y="4493412"/>
                  </a:lnTo>
                  <a:lnTo>
                    <a:pt x="46215" y="4537634"/>
                  </a:lnTo>
                  <a:lnTo>
                    <a:pt x="35242" y="4582338"/>
                  </a:lnTo>
                  <a:lnTo>
                    <a:pt x="25476" y="4627511"/>
                  </a:lnTo>
                  <a:lnTo>
                    <a:pt x="16967" y="4673130"/>
                  </a:lnTo>
                  <a:lnTo>
                    <a:pt x="9715" y="4719180"/>
                  </a:lnTo>
                  <a:lnTo>
                    <a:pt x="3733" y="4765649"/>
                  </a:lnTo>
                  <a:lnTo>
                    <a:pt x="0" y="4803000"/>
                  </a:lnTo>
                  <a:lnTo>
                    <a:pt x="0" y="6610197"/>
                  </a:lnTo>
                  <a:lnTo>
                    <a:pt x="3293707" y="6610197"/>
                  </a:lnTo>
                  <a:lnTo>
                    <a:pt x="3293707" y="4761700"/>
                  </a:lnTo>
                  <a:close/>
                </a:path>
                <a:path w="3293744" h="6610350">
                  <a:moveTo>
                    <a:pt x="3293707" y="0"/>
                  </a:moveTo>
                  <a:lnTo>
                    <a:pt x="3209404" y="2552"/>
                  </a:lnTo>
                  <a:lnTo>
                    <a:pt x="3162160" y="5905"/>
                  </a:lnTo>
                  <a:lnTo>
                    <a:pt x="3115272" y="10579"/>
                  </a:lnTo>
                  <a:lnTo>
                    <a:pt x="3068790" y="16535"/>
                  </a:lnTo>
                  <a:lnTo>
                    <a:pt x="3022714" y="23774"/>
                  </a:lnTo>
                  <a:lnTo>
                    <a:pt x="2977070" y="32258"/>
                  </a:lnTo>
                  <a:lnTo>
                    <a:pt x="2931858" y="41986"/>
                  </a:lnTo>
                  <a:lnTo>
                    <a:pt x="2887129" y="52933"/>
                  </a:lnTo>
                  <a:lnTo>
                    <a:pt x="2842869" y="65087"/>
                  </a:lnTo>
                  <a:lnTo>
                    <a:pt x="2799118" y="78409"/>
                  </a:lnTo>
                  <a:lnTo>
                    <a:pt x="2755887" y="92913"/>
                  </a:lnTo>
                  <a:lnTo>
                    <a:pt x="2713202" y="108546"/>
                  </a:lnTo>
                  <a:lnTo>
                    <a:pt x="2671064" y="125323"/>
                  </a:lnTo>
                  <a:lnTo>
                    <a:pt x="2629509" y="143205"/>
                  </a:lnTo>
                  <a:lnTo>
                    <a:pt x="2588552" y="162166"/>
                  </a:lnTo>
                  <a:lnTo>
                    <a:pt x="2548204" y="182219"/>
                  </a:lnTo>
                  <a:lnTo>
                    <a:pt x="2508478" y="203314"/>
                  </a:lnTo>
                  <a:lnTo>
                    <a:pt x="2469413" y="225450"/>
                  </a:lnTo>
                  <a:lnTo>
                    <a:pt x="2431008" y="248602"/>
                  </a:lnTo>
                  <a:lnTo>
                    <a:pt x="2393302" y="272745"/>
                  </a:lnTo>
                  <a:lnTo>
                    <a:pt x="2356294" y="297878"/>
                  </a:lnTo>
                  <a:lnTo>
                    <a:pt x="2320010" y="323977"/>
                  </a:lnTo>
                  <a:lnTo>
                    <a:pt x="2284476" y="351015"/>
                  </a:lnTo>
                  <a:lnTo>
                    <a:pt x="2249690" y="378980"/>
                  </a:lnTo>
                  <a:lnTo>
                    <a:pt x="2215692" y="407860"/>
                  </a:lnTo>
                  <a:lnTo>
                    <a:pt x="2182482" y="437616"/>
                  </a:lnTo>
                  <a:lnTo>
                    <a:pt x="2150097" y="468261"/>
                  </a:lnTo>
                  <a:lnTo>
                    <a:pt x="2118550" y="499745"/>
                  </a:lnTo>
                  <a:lnTo>
                    <a:pt x="2087854" y="532066"/>
                  </a:lnTo>
                  <a:lnTo>
                    <a:pt x="2058022" y="565213"/>
                  </a:lnTo>
                  <a:lnTo>
                    <a:pt x="2029079" y="599147"/>
                  </a:lnTo>
                  <a:lnTo>
                    <a:pt x="2001050" y="633869"/>
                  </a:lnTo>
                  <a:lnTo>
                    <a:pt x="1973948" y="669340"/>
                  </a:lnTo>
                  <a:lnTo>
                    <a:pt x="1947799" y="705573"/>
                  </a:lnTo>
                  <a:lnTo>
                    <a:pt x="1922602" y="742518"/>
                  </a:lnTo>
                  <a:lnTo>
                    <a:pt x="1898396" y="780173"/>
                  </a:lnTo>
                  <a:lnTo>
                    <a:pt x="1875193" y="818515"/>
                  </a:lnTo>
                  <a:lnTo>
                    <a:pt x="1852993" y="857529"/>
                  </a:lnTo>
                  <a:lnTo>
                    <a:pt x="1831848" y="897191"/>
                  </a:lnTo>
                  <a:lnTo>
                    <a:pt x="1811756" y="937488"/>
                  </a:lnTo>
                  <a:lnTo>
                    <a:pt x="1792732" y="978395"/>
                  </a:lnTo>
                  <a:lnTo>
                    <a:pt x="1774799" y="1019898"/>
                  </a:lnTo>
                  <a:lnTo>
                    <a:pt x="1757984" y="1061986"/>
                  </a:lnTo>
                  <a:lnTo>
                    <a:pt x="1742300" y="1104633"/>
                  </a:lnTo>
                  <a:lnTo>
                    <a:pt x="1727771" y="1147826"/>
                  </a:lnTo>
                  <a:lnTo>
                    <a:pt x="1714398" y="1191539"/>
                  </a:lnTo>
                  <a:lnTo>
                    <a:pt x="1702219" y="1235760"/>
                  </a:lnTo>
                  <a:lnTo>
                    <a:pt x="1691233" y="1280464"/>
                  </a:lnTo>
                  <a:lnTo>
                    <a:pt x="1681480" y="1325638"/>
                  </a:lnTo>
                  <a:lnTo>
                    <a:pt x="1672958" y="1371257"/>
                  </a:lnTo>
                  <a:lnTo>
                    <a:pt x="1665706" y="1417307"/>
                  </a:lnTo>
                  <a:lnTo>
                    <a:pt x="1659724" y="1463776"/>
                  </a:lnTo>
                  <a:lnTo>
                    <a:pt x="1655038" y="1510639"/>
                  </a:lnTo>
                  <a:lnTo>
                    <a:pt x="1651673" y="1557883"/>
                  </a:lnTo>
                  <a:lnTo>
                    <a:pt x="1649641" y="1605483"/>
                  </a:lnTo>
                  <a:lnTo>
                    <a:pt x="1648955" y="1653425"/>
                  </a:lnTo>
                  <a:lnTo>
                    <a:pt x="1649641" y="1701355"/>
                  </a:lnTo>
                  <a:lnTo>
                    <a:pt x="1651673" y="1748955"/>
                  </a:lnTo>
                  <a:lnTo>
                    <a:pt x="1655038" y="1796199"/>
                  </a:lnTo>
                  <a:lnTo>
                    <a:pt x="1659724" y="1843062"/>
                  </a:lnTo>
                  <a:lnTo>
                    <a:pt x="1665706" y="1889531"/>
                  </a:lnTo>
                  <a:lnTo>
                    <a:pt x="1672958" y="1935581"/>
                  </a:lnTo>
                  <a:lnTo>
                    <a:pt x="1681480" y="1981212"/>
                  </a:lnTo>
                  <a:lnTo>
                    <a:pt x="1691233" y="2026386"/>
                  </a:lnTo>
                  <a:lnTo>
                    <a:pt x="1702219" y="2071090"/>
                  </a:lnTo>
                  <a:lnTo>
                    <a:pt x="1714398" y="2115312"/>
                  </a:lnTo>
                  <a:lnTo>
                    <a:pt x="1727771" y="2159025"/>
                  </a:lnTo>
                  <a:lnTo>
                    <a:pt x="1742300" y="2202218"/>
                  </a:lnTo>
                  <a:lnTo>
                    <a:pt x="1757984" y="2244864"/>
                  </a:lnTo>
                  <a:lnTo>
                    <a:pt x="1774799" y="2286952"/>
                  </a:lnTo>
                  <a:lnTo>
                    <a:pt x="1792732" y="2328468"/>
                  </a:lnTo>
                  <a:lnTo>
                    <a:pt x="1811756" y="2369388"/>
                  </a:lnTo>
                  <a:lnTo>
                    <a:pt x="1831848" y="2409685"/>
                  </a:lnTo>
                  <a:lnTo>
                    <a:pt x="1852993" y="2449360"/>
                  </a:lnTo>
                  <a:lnTo>
                    <a:pt x="1875193" y="2488374"/>
                  </a:lnTo>
                  <a:lnTo>
                    <a:pt x="1898396" y="2526728"/>
                  </a:lnTo>
                  <a:lnTo>
                    <a:pt x="1922602" y="2564396"/>
                  </a:lnTo>
                  <a:lnTo>
                    <a:pt x="1947799" y="2601353"/>
                  </a:lnTo>
                  <a:lnTo>
                    <a:pt x="1973948" y="2637586"/>
                  </a:lnTo>
                  <a:lnTo>
                    <a:pt x="2001050" y="2673070"/>
                  </a:lnTo>
                  <a:lnTo>
                    <a:pt x="2029079" y="2707805"/>
                  </a:lnTo>
                  <a:lnTo>
                    <a:pt x="2058022" y="2741752"/>
                  </a:lnTo>
                  <a:lnTo>
                    <a:pt x="2087854" y="2774912"/>
                  </a:lnTo>
                  <a:lnTo>
                    <a:pt x="2118550" y="2807246"/>
                  </a:lnTo>
                  <a:lnTo>
                    <a:pt x="2150097" y="2838754"/>
                  </a:lnTo>
                  <a:lnTo>
                    <a:pt x="2182482" y="2869412"/>
                  </a:lnTo>
                  <a:lnTo>
                    <a:pt x="2215692" y="2899194"/>
                  </a:lnTo>
                  <a:lnTo>
                    <a:pt x="2249690" y="2928086"/>
                  </a:lnTo>
                  <a:lnTo>
                    <a:pt x="2284476" y="2956077"/>
                  </a:lnTo>
                  <a:lnTo>
                    <a:pt x="2320010" y="2983141"/>
                  </a:lnTo>
                  <a:lnTo>
                    <a:pt x="2356294" y="3009265"/>
                  </a:lnTo>
                  <a:lnTo>
                    <a:pt x="2393302" y="3034423"/>
                  </a:lnTo>
                  <a:lnTo>
                    <a:pt x="2431008" y="3058604"/>
                  </a:lnTo>
                  <a:lnTo>
                    <a:pt x="2469413" y="3081782"/>
                  </a:lnTo>
                  <a:lnTo>
                    <a:pt x="2508478" y="3103956"/>
                  </a:lnTo>
                  <a:lnTo>
                    <a:pt x="2548204" y="3125089"/>
                  </a:lnTo>
                  <a:lnTo>
                    <a:pt x="2588552" y="3145155"/>
                  </a:lnTo>
                  <a:lnTo>
                    <a:pt x="2629509" y="3164167"/>
                  </a:lnTo>
                  <a:lnTo>
                    <a:pt x="2671064" y="3182086"/>
                  </a:lnTo>
                  <a:lnTo>
                    <a:pt x="2713202" y="3198901"/>
                  </a:lnTo>
                  <a:lnTo>
                    <a:pt x="2755887" y="3214586"/>
                  </a:lnTo>
                  <a:lnTo>
                    <a:pt x="2799118" y="3229114"/>
                  </a:lnTo>
                  <a:lnTo>
                    <a:pt x="2842869" y="3242500"/>
                  </a:lnTo>
                  <a:lnTo>
                    <a:pt x="2887129" y="3254692"/>
                  </a:lnTo>
                  <a:lnTo>
                    <a:pt x="2931858" y="3265690"/>
                  </a:lnTo>
                  <a:lnTo>
                    <a:pt x="2977070" y="3275469"/>
                  </a:lnTo>
                  <a:lnTo>
                    <a:pt x="3022714" y="3284016"/>
                  </a:lnTo>
                  <a:lnTo>
                    <a:pt x="3068790" y="3291306"/>
                  </a:lnTo>
                  <a:lnTo>
                    <a:pt x="3115272" y="3297326"/>
                  </a:lnTo>
                  <a:lnTo>
                    <a:pt x="3162160" y="3302063"/>
                  </a:lnTo>
                  <a:lnTo>
                    <a:pt x="3209404" y="3305479"/>
                  </a:lnTo>
                  <a:lnTo>
                    <a:pt x="3257016" y="3307575"/>
                  </a:lnTo>
                  <a:lnTo>
                    <a:pt x="3293707" y="3308146"/>
                  </a:lnTo>
                  <a:lnTo>
                    <a:pt x="3293707" y="0"/>
                  </a:lnTo>
                  <a:close/>
                </a:path>
              </a:pathLst>
            </a:custGeom>
            <a:solidFill>
              <a:srgbClr val="AEE9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-4762"/>
              <a:ext cx="152320" cy="14478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72898" y="3693517"/>
              <a:ext cx="1010285" cy="1010285"/>
            </a:xfrm>
            <a:custGeom>
              <a:avLst/>
              <a:gdLst/>
              <a:ahLst/>
              <a:cxnLst/>
              <a:rect l="l" t="t" r="r" b="b"/>
              <a:pathLst>
                <a:path w="1010285" h="1010285">
                  <a:moveTo>
                    <a:pt x="505052" y="0"/>
                  </a:moveTo>
                  <a:lnTo>
                    <a:pt x="456410" y="2311"/>
                  </a:lnTo>
                  <a:lnTo>
                    <a:pt x="409077" y="9106"/>
                  </a:lnTo>
                  <a:lnTo>
                    <a:pt x="363264" y="20171"/>
                  </a:lnTo>
                  <a:lnTo>
                    <a:pt x="319182" y="35297"/>
                  </a:lnTo>
                  <a:lnTo>
                    <a:pt x="277045" y="54269"/>
                  </a:lnTo>
                  <a:lnTo>
                    <a:pt x="237062" y="76879"/>
                  </a:lnTo>
                  <a:lnTo>
                    <a:pt x="199445" y="102912"/>
                  </a:lnTo>
                  <a:lnTo>
                    <a:pt x="164407" y="132159"/>
                  </a:lnTo>
                  <a:lnTo>
                    <a:pt x="132159" y="164407"/>
                  </a:lnTo>
                  <a:lnTo>
                    <a:pt x="102912" y="199445"/>
                  </a:lnTo>
                  <a:lnTo>
                    <a:pt x="76879" y="237062"/>
                  </a:lnTo>
                  <a:lnTo>
                    <a:pt x="54269" y="277045"/>
                  </a:lnTo>
                  <a:lnTo>
                    <a:pt x="35297" y="319182"/>
                  </a:lnTo>
                  <a:lnTo>
                    <a:pt x="20171" y="363264"/>
                  </a:lnTo>
                  <a:lnTo>
                    <a:pt x="9106" y="409077"/>
                  </a:lnTo>
                  <a:lnTo>
                    <a:pt x="2311" y="456410"/>
                  </a:lnTo>
                  <a:lnTo>
                    <a:pt x="0" y="505052"/>
                  </a:lnTo>
                  <a:lnTo>
                    <a:pt x="2311" y="553695"/>
                  </a:lnTo>
                  <a:lnTo>
                    <a:pt x="9106" y="601031"/>
                  </a:lnTo>
                  <a:lnTo>
                    <a:pt x="20171" y="646848"/>
                  </a:lnTo>
                  <a:lnTo>
                    <a:pt x="35297" y="690935"/>
                  </a:lnTo>
                  <a:lnTo>
                    <a:pt x="54269" y="733079"/>
                  </a:lnTo>
                  <a:lnTo>
                    <a:pt x="76879" y="773069"/>
                  </a:lnTo>
                  <a:lnTo>
                    <a:pt x="102912" y="810694"/>
                  </a:lnTo>
                  <a:lnTo>
                    <a:pt x="132159" y="845740"/>
                  </a:lnTo>
                  <a:lnTo>
                    <a:pt x="164407" y="877996"/>
                  </a:lnTo>
                  <a:lnTo>
                    <a:pt x="199445" y="907252"/>
                  </a:lnTo>
                  <a:lnTo>
                    <a:pt x="237062" y="933293"/>
                  </a:lnTo>
                  <a:lnTo>
                    <a:pt x="277045" y="955910"/>
                  </a:lnTo>
                  <a:lnTo>
                    <a:pt x="319182" y="974889"/>
                  </a:lnTo>
                  <a:lnTo>
                    <a:pt x="363264" y="990020"/>
                  </a:lnTo>
                  <a:lnTo>
                    <a:pt x="409077" y="1001089"/>
                  </a:lnTo>
                  <a:lnTo>
                    <a:pt x="456410" y="1007887"/>
                  </a:lnTo>
                  <a:lnTo>
                    <a:pt x="505052" y="1010199"/>
                  </a:lnTo>
                  <a:lnTo>
                    <a:pt x="553694" y="1007888"/>
                  </a:lnTo>
                  <a:lnTo>
                    <a:pt x="601027" y="1001093"/>
                  </a:lnTo>
                  <a:lnTo>
                    <a:pt x="646840" y="990028"/>
                  </a:lnTo>
                  <a:lnTo>
                    <a:pt x="690921" y="974902"/>
                  </a:lnTo>
                  <a:lnTo>
                    <a:pt x="733059" y="955930"/>
                  </a:lnTo>
                  <a:lnTo>
                    <a:pt x="773042" y="933320"/>
                  </a:lnTo>
                  <a:lnTo>
                    <a:pt x="810658" y="907287"/>
                  </a:lnTo>
                  <a:lnTo>
                    <a:pt x="845696" y="878040"/>
                  </a:lnTo>
                  <a:lnTo>
                    <a:pt x="877945" y="845792"/>
                  </a:lnTo>
                  <a:lnTo>
                    <a:pt x="907192" y="810754"/>
                  </a:lnTo>
                  <a:lnTo>
                    <a:pt x="933225" y="773137"/>
                  </a:lnTo>
                  <a:lnTo>
                    <a:pt x="955834" y="733154"/>
                  </a:lnTo>
                  <a:lnTo>
                    <a:pt x="974807" y="691017"/>
                  </a:lnTo>
                  <a:lnTo>
                    <a:pt x="989932" y="646935"/>
                  </a:lnTo>
                  <a:lnTo>
                    <a:pt x="1000998" y="601122"/>
                  </a:lnTo>
                  <a:lnTo>
                    <a:pt x="1007792" y="553789"/>
                  </a:lnTo>
                  <a:lnTo>
                    <a:pt x="1010104" y="505147"/>
                  </a:lnTo>
                  <a:lnTo>
                    <a:pt x="1007793" y="456504"/>
                  </a:lnTo>
                  <a:lnTo>
                    <a:pt x="1001001" y="409168"/>
                  </a:lnTo>
                  <a:lnTo>
                    <a:pt x="989940" y="363351"/>
                  </a:lnTo>
                  <a:lnTo>
                    <a:pt x="974819" y="319264"/>
                  </a:lnTo>
                  <a:lnTo>
                    <a:pt x="955852" y="277120"/>
                  </a:lnTo>
                  <a:lnTo>
                    <a:pt x="933248" y="237130"/>
                  </a:lnTo>
                  <a:lnTo>
                    <a:pt x="907220" y="199505"/>
                  </a:lnTo>
                  <a:lnTo>
                    <a:pt x="877978" y="164459"/>
                  </a:lnTo>
                  <a:lnTo>
                    <a:pt x="845734" y="132203"/>
                  </a:lnTo>
                  <a:lnTo>
                    <a:pt x="810699" y="102947"/>
                  </a:lnTo>
                  <a:lnTo>
                    <a:pt x="773084" y="76906"/>
                  </a:lnTo>
                  <a:lnTo>
                    <a:pt x="733101" y="54289"/>
                  </a:lnTo>
                  <a:lnTo>
                    <a:pt x="690961" y="35310"/>
                  </a:lnTo>
                  <a:lnTo>
                    <a:pt x="646874" y="20179"/>
                  </a:lnTo>
                  <a:lnTo>
                    <a:pt x="601053" y="9110"/>
                  </a:lnTo>
                  <a:lnTo>
                    <a:pt x="553709" y="2312"/>
                  </a:lnTo>
                  <a:lnTo>
                    <a:pt x="505052" y="0"/>
                  </a:lnTo>
                  <a:close/>
                </a:path>
              </a:pathLst>
            </a:custGeom>
            <a:ln w="9520">
              <a:solidFill>
                <a:srgbClr val="AEE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362689" y="2531763"/>
              <a:ext cx="11358245" cy="4185920"/>
            </a:xfrm>
            <a:custGeom>
              <a:avLst/>
              <a:gdLst/>
              <a:ahLst/>
              <a:cxnLst/>
              <a:rect l="l" t="t" r="r" b="b"/>
              <a:pathLst>
                <a:path w="11358244" h="4185920">
                  <a:moveTo>
                    <a:pt x="11251563" y="4185814"/>
                  </a:moveTo>
                  <a:lnTo>
                    <a:pt x="106089" y="4185814"/>
                  </a:lnTo>
                  <a:lnTo>
                    <a:pt x="85310" y="4183764"/>
                  </a:lnTo>
                  <a:lnTo>
                    <a:pt x="47217" y="4168030"/>
                  </a:lnTo>
                  <a:lnTo>
                    <a:pt x="17798" y="4138647"/>
                  </a:lnTo>
                  <a:lnTo>
                    <a:pt x="2051" y="4100611"/>
                  </a:lnTo>
                  <a:lnTo>
                    <a:pt x="0" y="4079808"/>
                  </a:lnTo>
                  <a:lnTo>
                    <a:pt x="0" y="106006"/>
                  </a:lnTo>
                  <a:lnTo>
                    <a:pt x="8340" y="64753"/>
                  </a:lnTo>
                  <a:lnTo>
                    <a:pt x="31081" y="31057"/>
                  </a:lnTo>
                  <a:lnTo>
                    <a:pt x="64804" y="8333"/>
                  </a:lnTo>
                  <a:lnTo>
                    <a:pt x="106089" y="0"/>
                  </a:lnTo>
                  <a:lnTo>
                    <a:pt x="11251563" y="0"/>
                  </a:lnTo>
                  <a:lnTo>
                    <a:pt x="11292156" y="8052"/>
                  </a:lnTo>
                  <a:lnTo>
                    <a:pt x="11326607" y="31021"/>
                  </a:lnTo>
                  <a:lnTo>
                    <a:pt x="11349594" y="65409"/>
                  </a:lnTo>
                  <a:lnTo>
                    <a:pt x="11357653" y="106006"/>
                  </a:lnTo>
                  <a:lnTo>
                    <a:pt x="11357653" y="4079808"/>
                  </a:lnTo>
                  <a:lnTo>
                    <a:pt x="11349313" y="4121061"/>
                  </a:lnTo>
                  <a:lnTo>
                    <a:pt x="11326571" y="4154757"/>
                  </a:lnTo>
                  <a:lnTo>
                    <a:pt x="11292848" y="4177481"/>
                  </a:lnTo>
                  <a:lnTo>
                    <a:pt x="11251563" y="4185814"/>
                  </a:lnTo>
                  <a:close/>
                </a:path>
              </a:pathLst>
            </a:custGeom>
            <a:solidFill>
              <a:srgbClr val="0F67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362689" y="2531763"/>
              <a:ext cx="11358245" cy="4185920"/>
            </a:xfrm>
            <a:custGeom>
              <a:avLst/>
              <a:gdLst/>
              <a:ahLst/>
              <a:cxnLst/>
              <a:rect l="l" t="t" r="r" b="b"/>
              <a:pathLst>
                <a:path w="11358244" h="4185920">
                  <a:moveTo>
                    <a:pt x="106089" y="0"/>
                  </a:moveTo>
                  <a:lnTo>
                    <a:pt x="11251563" y="0"/>
                  </a:lnTo>
                  <a:lnTo>
                    <a:pt x="11272342" y="2050"/>
                  </a:lnTo>
                  <a:lnTo>
                    <a:pt x="11310435" y="17784"/>
                  </a:lnTo>
                  <a:lnTo>
                    <a:pt x="11339855" y="47167"/>
                  </a:lnTo>
                  <a:lnTo>
                    <a:pt x="11355601" y="85203"/>
                  </a:lnTo>
                  <a:lnTo>
                    <a:pt x="11357653" y="106006"/>
                  </a:lnTo>
                  <a:lnTo>
                    <a:pt x="11357653" y="4079808"/>
                  </a:lnTo>
                  <a:lnTo>
                    <a:pt x="11349313" y="4121061"/>
                  </a:lnTo>
                  <a:lnTo>
                    <a:pt x="11326571" y="4154757"/>
                  </a:lnTo>
                  <a:lnTo>
                    <a:pt x="11292848" y="4177481"/>
                  </a:lnTo>
                  <a:lnTo>
                    <a:pt x="11251563" y="4185814"/>
                  </a:lnTo>
                  <a:lnTo>
                    <a:pt x="106089" y="4185814"/>
                  </a:lnTo>
                  <a:lnTo>
                    <a:pt x="65496" y="4177762"/>
                  </a:lnTo>
                  <a:lnTo>
                    <a:pt x="31045" y="4154793"/>
                  </a:lnTo>
                  <a:lnTo>
                    <a:pt x="8059" y="4120405"/>
                  </a:lnTo>
                  <a:lnTo>
                    <a:pt x="0" y="4079808"/>
                  </a:lnTo>
                  <a:lnTo>
                    <a:pt x="0" y="106006"/>
                  </a:lnTo>
                  <a:lnTo>
                    <a:pt x="8340" y="64753"/>
                  </a:lnTo>
                  <a:lnTo>
                    <a:pt x="31081" y="31057"/>
                  </a:lnTo>
                  <a:lnTo>
                    <a:pt x="64804" y="8333"/>
                  </a:lnTo>
                  <a:lnTo>
                    <a:pt x="106089" y="0"/>
                  </a:lnTo>
                  <a:close/>
                </a:path>
              </a:pathLst>
            </a:custGeom>
            <a:ln w="951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137779" y="2380806"/>
            <a:ext cx="10212705" cy="4159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55370" marR="5080" indent="-1043305">
              <a:lnSpc>
                <a:spcPct val="115000"/>
              </a:lnSpc>
              <a:spcBef>
                <a:spcPts val="95"/>
              </a:spcBef>
            </a:pPr>
            <a:r>
              <a:rPr sz="11800" spc="-10" dirty="0">
                <a:solidFill>
                  <a:srgbClr val="FFFFFF"/>
                </a:solidFill>
              </a:rPr>
              <a:t>APPLICATION OVERVIEW</a:t>
            </a:r>
            <a:endParaRPr sz="1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17906958" y="9684711"/>
            <a:ext cx="381635" cy="602615"/>
          </a:xfrm>
          <a:custGeom>
            <a:avLst/>
            <a:gdLst/>
            <a:ahLst/>
            <a:cxnLst/>
            <a:rect l="l" t="t" r="r" b="b"/>
            <a:pathLst>
              <a:path w="381634" h="602615">
                <a:moveTo>
                  <a:pt x="381040" y="602288"/>
                </a:moveTo>
                <a:lnTo>
                  <a:pt x="71172" y="602288"/>
                </a:lnTo>
                <a:lnTo>
                  <a:pt x="68257" y="598592"/>
                </a:lnTo>
                <a:lnTo>
                  <a:pt x="44636" y="560034"/>
                </a:lnTo>
                <a:lnTo>
                  <a:pt x="25643" y="518633"/>
                </a:lnTo>
                <a:lnTo>
                  <a:pt x="11635" y="474748"/>
                </a:lnTo>
                <a:lnTo>
                  <a:pt x="2968" y="428735"/>
                </a:lnTo>
                <a:lnTo>
                  <a:pt x="0" y="380952"/>
                </a:lnTo>
                <a:lnTo>
                  <a:pt x="2968" y="333169"/>
                </a:lnTo>
                <a:lnTo>
                  <a:pt x="11635" y="287156"/>
                </a:lnTo>
                <a:lnTo>
                  <a:pt x="25643" y="243271"/>
                </a:lnTo>
                <a:lnTo>
                  <a:pt x="44636" y="201870"/>
                </a:lnTo>
                <a:lnTo>
                  <a:pt x="68257" y="163311"/>
                </a:lnTo>
                <a:lnTo>
                  <a:pt x="96147" y="127952"/>
                </a:lnTo>
                <a:lnTo>
                  <a:pt x="127951" y="96148"/>
                </a:lnTo>
                <a:lnTo>
                  <a:pt x="163311" y="68257"/>
                </a:lnTo>
                <a:lnTo>
                  <a:pt x="201870" y="44637"/>
                </a:lnTo>
                <a:lnTo>
                  <a:pt x="243270" y="25644"/>
                </a:lnTo>
                <a:lnTo>
                  <a:pt x="287155" y="11635"/>
                </a:lnTo>
                <a:lnTo>
                  <a:pt x="333168" y="2968"/>
                </a:lnTo>
                <a:lnTo>
                  <a:pt x="381040" y="0"/>
                </a:lnTo>
                <a:lnTo>
                  <a:pt x="381040" y="602288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9258300"/>
            <a:ext cx="1044575" cy="1028700"/>
          </a:xfrm>
          <a:custGeom>
            <a:avLst/>
            <a:gdLst/>
            <a:ahLst/>
            <a:cxnLst/>
            <a:rect l="l" t="t" r="r" b="b"/>
            <a:pathLst>
              <a:path w="1044575" h="1028700">
                <a:moveTo>
                  <a:pt x="1015359" y="1028700"/>
                </a:moveTo>
                <a:lnTo>
                  <a:pt x="0" y="1028700"/>
                </a:lnTo>
                <a:lnTo>
                  <a:pt x="0" y="35083"/>
                </a:lnTo>
                <a:lnTo>
                  <a:pt x="50319" y="21381"/>
                </a:lnTo>
                <a:lnTo>
                  <a:pt x="95493" y="12140"/>
                </a:lnTo>
                <a:lnTo>
                  <a:pt x="141543" y="5446"/>
                </a:lnTo>
                <a:lnTo>
                  <a:pt x="188393" y="1374"/>
                </a:lnTo>
                <a:lnTo>
                  <a:pt x="235967" y="0"/>
                </a:lnTo>
                <a:lnTo>
                  <a:pt x="283542" y="1374"/>
                </a:lnTo>
                <a:lnTo>
                  <a:pt x="330392" y="5446"/>
                </a:lnTo>
                <a:lnTo>
                  <a:pt x="376442" y="12140"/>
                </a:lnTo>
                <a:lnTo>
                  <a:pt x="421615" y="21381"/>
                </a:lnTo>
                <a:lnTo>
                  <a:pt x="465837" y="33091"/>
                </a:lnTo>
                <a:lnTo>
                  <a:pt x="509031" y="47196"/>
                </a:lnTo>
                <a:lnTo>
                  <a:pt x="551121" y="63620"/>
                </a:lnTo>
                <a:lnTo>
                  <a:pt x="592032" y="82286"/>
                </a:lnTo>
                <a:lnTo>
                  <a:pt x="631687" y="103118"/>
                </a:lnTo>
                <a:lnTo>
                  <a:pt x="670010" y="126042"/>
                </a:lnTo>
                <a:lnTo>
                  <a:pt x="706926" y="150980"/>
                </a:lnTo>
                <a:lnTo>
                  <a:pt x="742358" y="177856"/>
                </a:lnTo>
                <a:lnTo>
                  <a:pt x="776231" y="206596"/>
                </a:lnTo>
                <a:lnTo>
                  <a:pt x="808469" y="237123"/>
                </a:lnTo>
                <a:lnTo>
                  <a:pt x="838996" y="269361"/>
                </a:lnTo>
                <a:lnTo>
                  <a:pt x="867735" y="303234"/>
                </a:lnTo>
                <a:lnTo>
                  <a:pt x="894612" y="338666"/>
                </a:lnTo>
                <a:lnTo>
                  <a:pt x="919550" y="375582"/>
                </a:lnTo>
                <a:lnTo>
                  <a:pt x="942473" y="413905"/>
                </a:lnTo>
                <a:lnTo>
                  <a:pt x="963306" y="453560"/>
                </a:lnTo>
                <a:lnTo>
                  <a:pt x="981972" y="494470"/>
                </a:lnTo>
                <a:lnTo>
                  <a:pt x="998395" y="536561"/>
                </a:lnTo>
                <a:lnTo>
                  <a:pt x="1012500" y="579754"/>
                </a:lnTo>
                <a:lnTo>
                  <a:pt x="1024211" y="623976"/>
                </a:lnTo>
                <a:lnTo>
                  <a:pt x="1033452" y="669150"/>
                </a:lnTo>
                <a:lnTo>
                  <a:pt x="1040146" y="715200"/>
                </a:lnTo>
                <a:lnTo>
                  <a:pt x="1044017" y="759730"/>
                </a:lnTo>
                <a:lnTo>
                  <a:pt x="1044017" y="859519"/>
                </a:lnTo>
                <a:lnTo>
                  <a:pt x="1040146" y="904049"/>
                </a:lnTo>
                <a:lnTo>
                  <a:pt x="1033452" y="950099"/>
                </a:lnTo>
                <a:lnTo>
                  <a:pt x="1024211" y="995273"/>
                </a:lnTo>
                <a:lnTo>
                  <a:pt x="1015359" y="1028700"/>
                </a:lnTo>
                <a:close/>
              </a:path>
            </a:pathLst>
          </a:custGeom>
          <a:solidFill>
            <a:srgbClr val="0F67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778812" y="495300"/>
            <a:ext cx="5261142" cy="750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IN" sz="4800" b="1" dirty="0">
                <a:solidFill>
                  <a:srgbClr val="035C61"/>
                </a:solidFill>
                <a:latin typeface="Arial" panose="020B0604020202020204"/>
                <a:cs typeface="Arial" panose="020B0604020202020204"/>
              </a:rPr>
              <a:t>LANDING PAGE</a:t>
            </a:r>
            <a:endParaRPr lang="en-IN" sz="480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" name="Picture 1" descr="C:\Users\Shanm\Pictures\Screenshots\Landing Page.pngLanding Page"/>
          <p:cNvPicPr>
            <a:picLocks noChangeAspect="1"/>
          </p:cNvPicPr>
          <p:nvPr/>
        </p:nvPicPr>
        <p:blipFill>
          <a:blip r:embed="rId1"/>
          <a:srcRect t="2" b="2"/>
          <a:stretch>
            <a:fillRect/>
          </a:stretch>
        </p:blipFill>
        <p:spPr>
          <a:xfrm>
            <a:off x="2057587" y="1583321"/>
            <a:ext cx="14403600" cy="810202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2441</Words>
  <Application>WPS Presentation</Application>
  <PresentationFormat>Custom</PresentationFormat>
  <Paragraphs>122</Paragraphs>
  <Slides>29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9" baseType="lpstr">
      <vt:lpstr>Arial</vt:lpstr>
      <vt:lpstr>SimSun</vt:lpstr>
      <vt:lpstr>Wingdings</vt:lpstr>
      <vt:lpstr>Arial</vt:lpstr>
      <vt:lpstr>Verdana</vt:lpstr>
      <vt:lpstr>Tahoma</vt:lpstr>
      <vt:lpstr>Microsoft YaHei</vt:lpstr>
      <vt:lpstr>Arial Unicode MS</vt:lpstr>
      <vt:lpstr>Calibri</vt:lpstr>
      <vt:lpstr>Office Theme</vt:lpstr>
      <vt:lpstr>Project</vt:lpstr>
      <vt:lpstr>Overview</vt:lpstr>
      <vt:lpstr>Introduction</vt:lpstr>
      <vt:lpstr>PowerPoint 演示文稿</vt:lpstr>
      <vt:lpstr>Requirements</vt:lpstr>
      <vt:lpstr>PowerPoint 演示文稿</vt:lpstr>
      <vt:lpstr>PowerPoint 演示文稿</vt:lpstr>
      <vt:lpstr>APPLICATION OVERVIEW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Admin Edit Product</vt:lpstr>
      <vt:lpstr>PowerPoint 演示文稿</vt:lpstr>
      <vt:lpstr>Delivery Team Login Page</vt:lpstr>
      <vt:lpstr>Delivery Team Orders Page</vt:lpstr>
      <vt:lpstr>PowerPoint 演示文稿</vt:lpstr>
      <vt:lpstr>    TestNG</vt:lpstr>
      <vt:lpstr>Extent	Report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Organic Shop.pptx</dc:title>
  <dc:creator>rithesh1912</dc:creator>
  <cp:keywords>DAGezlnoDZo,BAEIJXvvZ4Y,0</cp:keywords>
  <cp:lastModifiedBy>Karthik Shanmugam</cp:lastModifiedBy>
  <cp:revision>10</cp:revision>
  <dcterms:created xsi:type="dcterms:W3CDTF">2025-02-12T18:25:00Z</dcterms:created>
  <dcterms:modified xsi:type="dcterms:W3CDTF">2025-03-15T17:11:33Z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2025-02-12T05:30:00Z</vt:filetime>
  </property>
  <property fmtid="{D5CDD505-2E9C-101B-9397-08002B2CF9AE}" pid="3" name="Creator">
    <vt:lpwstr>Canva</vt:lpwstr>
  </property>
  <property fmtid="{D5CDD505-2E9C-101B-9397-08002B2CF9AE}" pid="4" name="LastSaved">
    <vt:filetime>2025-02-12T05:30:00Z</vt:filetime>
  </property>
  <property fmtid="{D5CDD505-2E9C-101B-9397-08002B2CF9AE}" pid="5" name="Producer">
    <vt:lpwstr>www.ilovepdf.com</vt:lpwstr>
  </property>
  <property fmtid="{D5CDD505-2E9C-101B-9397-08002B2CF9AE}" pid="6" name="ICV">
    <vt:lpwstr>32FC5EC68D6A4F1D8C048E4D941C660B_13</vt:lpwstr>
  </property>
  <property fmtid="{D5CDD505-2E9C-101B-9397-08002B2CF9AE}" pid="7" name="KSOProductBuildVer">
    <vt:lpwstr>1033-12.2.0.20326</vt:lpwstr>
  </property>
</Properties>
</file>